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49" r:id="rId2"/>
    <p:sldMasterId id="2147483787" r:id="rId3"/>
  </p:sldMasterIdLst>
  <p:notesMasterIdLst>
    <p:notesMasterId r:id="rId70"/>
  </p:notesMasterIdLst>
  <p:sldIdLst>
    <p:sldId id="400" r:id="rId4"/>
    <p:sldId id="401" r:id="rId5"/>
    <p:sldId id="489" r:id="rId6"/>
    <p:sldId id="547" r:id="rId7"/>
    <p:sldId id="479" r:id="rId8"/>
    <p:sldId id="466" r:id="rId9"/>
    <p:sldId id="549" r:id="rId10"/>
    <p:sldId id="550" r:id="rId11"/>
    <p:sldId id="551" r:id="rId12"/>
    <p:sldId id="552" r:id="rId13"/>
    <p:sldId id="553" r:id="rId14"/>
    <p:sldId id="545" r:id="rId15"/>
    <p:sldId id="514" r:id="rId16"/>
    <p:sldId id="516" r:id="rId17"/>
    <p:sldId id="517" r:id="rId18"/>
    <p:sldId id="518" r:id="rId19"/>
    <p:sldId id="519" r:id="rId20"/>
    <p:sldId id="520" r:id="rId21"/>
    <p:sldId id="521" r:id="rId22"/>
    <p:sldId id="546" r:id="rId23"/>
    <p:sldId id="429" r:id="rId24"/>
    <p:sldId id="523" r:id="rId25"/>
    <p:sldId id="503" r:id="rId26"/>
    <p:sldId id="329" r:id="rId27"/>
    <p:sldId id="504" r:id="rId28"/>
    <p:sldId id="505" r:id="rId29"/>
    <p:sldId id="506" r:id="rId30"/>
    <p:sldId id="525" r:id="rId31"/>
    <p:sldId id="507" r:id="rId32"/>
    <p:sldId id="508" r:id="rId33"/>
    <p:sldId id="526" r:id="rId34"/>
    <p:sldId id="530" r:id="rId35"/>
    <p:sldId id="531" r:id="rId36"/>
    <p:sldId id="554" r:id="rId37"/>
    <p:sldId id="527" r:id="rId38"/>
    <p:sldId id="539" r:id="rId39"/>
    <p:sldId id="540" r:id="rId40"/>
    <p:sldId id="541" r:id="rId41"/>
    <p:sldId id="560" r:id="rId42"/>
    <p:sldId id="561" r:id="rId43"/>
    <p:sldId id="562" r:id="rId44"/>
    <p:sldId id="563" r:id="rId45"/>
    <p:sldId id="564" r:id="rId46"/>
    <p:sldId id="565" r:id="rId47"/>
    <p:sldId id="529" r:id="rId48"/>
    <p:sldId id="555" r:id="rId49"/>
    <p:sldId id="403" r:id="rId50"/>
    <p:sldId id="513" r:id="rId51"/>
    <p:sldId id="512" r:id="rId52"/>
    <p:sldId id="556" r:id="rId53"/>
    <p:sldId id="423" r:id="rId54"/>
    <p:sldId id="533" r:id="rId55"/>
    <p:sldId id="534" r:id="rId56"/>
    <p:sldId id="535" r:id="rId57"/>
    <p:sldId id="532" r:id="rId58"/>
    <p:sldId id="558" r:id="rId59"/>
    <p:sldId id="536" r:id="rId60"/>
    <p:sldId id="537" r:id="rId61"/>
    <p:sldId id="538" r:id="rId62"/>
    <p:sldId id="557" r:id="rId63"/>
    <p:sldId id="351" r:id="rId64"/>
    <p:sldId id="499" r:id="rId65"/>
    <p:sldId id="500" r:id="rId66"/>
    <p:sldId id="317" r:id="rId67"/>
    <p:sldId id="544" r:id="rId68"/>
    <p:sldId id="559" r:id="rId6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lvl1pPr>
    <a:lvl2pPr marL="0" marR="0" indent="2286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lvl2pPr>
    <a:lvl3pPr marL="0" marR="0" indent="4572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lvl3pPr>
    <a:lvl4pPr marL="0" marR="0" indent="6858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lvl4pPr>
    <a:lvl5pPr marL="0" marR="0" indent="9144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lvl5pPr>
    <a:lvl6pPr marL="0" marR="0" indent="11430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lvl6pPr>
    <a:lvl7pPr marL="0" marR="0" indent="13716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lvl7pPr>
    <a:lvl8pPr marL="0" marR="0" indent="16002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lvl8pPr>
    <a:lvl9pPr marL="0" marR="0" indent="182880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lvl9pPr>
  </p:defaultTextStyle>
  <p:extLst>
    <p:ext uri="{521415D9-36F7-43E2-AB2F-B90AF26B5E84}">
      <p14:sectionLst xmlns:p14="http://schemas.microsoft.com/office/powerpoint/2010/main">
        <p14:section name="Default Section" id="{21F81821-4F7F-4935-B58E-18C4F8046224}">
          <p14:sldIdLst>
            <p14:sldId id="400"/>
            <p14:sldId id="401"/>
            <p14:sldId id="489"/>
            <p14:sldId id="547"/>
            <p14:sldId id="479"/>
            <p14:sldId id="466"/>
            <p14:sldId id="549"/>
            <p14:sldId id="550"/>
            <p14:sldId id="551"/>
            <p14:sldId id="552"/>
            <p14:sldId id="553"/>
            <p14:sldId id="545"/>
            <p14:sldId id="514"/>
            <p14:sldId id="516"/>
            <p14:sldId id="517"/>
            <p14:sldId id="518"/>
            <p14:sldId id="519"/>
            <p14:sldId id="520"/>
            <p14:sldId id="521"/>
            <p14:sldId id="546"/>
            <p14:sldId id="429"/>
            <p14:sldId id="523"/>
            <p14:sldId id="503"/>
            <p14:sldId id="329"/>
            <p14:sldId id="504"/>
            <p14:sldId id="505"/>
            <p14:sldId id="506"/>
            <p14:sldId id="525"/>
            <p14:sldId id="507"/>
            <p14:sldId id="508"/>
            <p14:sldId id="526"/>
            <p14:sldId id="530"/>
            <p14:sldId id="531"/>
            <p14:sldId id="554"/>
            <p14:sldId id="527"/>
            <p14:sldId id="539"/>
            <p14:sldId id="540"/>
            <p14:sldId id="541"/>
            <p14:sldId id="560"/>
            <p14:sldId id="561"/>
            <p14:sldId id="562"/>
            <p14:sldId id="563"/>
            <p14:sldId id="564"/>
            <p14:sldId id="565"/>
            <p14:sldId id="529"/>
            <p14:sldId id="555"/>
            <p14:sldId id="403"/>
            <p14:sldId id="513"/>
            <p14:sldId id="512"/>
            <p14:sldId id="556"/>
            <p14:sldId id="423"/>
            <p14:sldId id="533"/>
            <p14:sldId id="534"/>
            <p14:sldId id="535"/>
            <p14:sldId id="532"/>
            <p14:sldId id="558"/>
            <p14:sldId id="536"/>
            <p14:sldId id="537"/>
            <p14:sldId id="538"/>
            <p14:sldId id="557"/>
            <p14:sldId id="351"/>
            <p14:sldId id="499"/>
            <p14:sldId id="500"/>
            <p14:sldId id="317"/>
            <p14:sldId id="544"/>
            <p14:sldId id="5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24329"/>
    <a:srgbClr val="FFF8F5"/>
    <a:srgbClr val="DFC5E9"/>
    <a:srgbClr val="FFFFFF"/>
    <a:srgbClr val="484795"/>
    <a:srgbClr val="A041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25400" cap="flat">
              <a:solidFill>
                <a:srgbClr val="3797C6"/>
              </a:solidFill>
              <a:prstDash val="solid"/>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25400" cap="flat">
              <a:solidFill>
                <a:srgbClr val="3797C6"/>
              </a:solidFill>
              <a:prstDash val="solid"/>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solidFill>
                <a:srgbClr val="3797C6"/>
              </a:solidFill>
              <a:prstDash val="solid"/>
              <a:miter lim="400000"/>
            </a:ln>
          </a:left>
          <a:right>
            <a:ln w="12700" cap="flat">
              <a:solidFill>
                <a:srgbClr val="3797C6"/>
              </a:solidFill>
              <a:prstDash val="solid"/>
              <a:miter lim="400000"/>
            </a:ln>
          </a:right>
          <a:top>
            <a:ln w="25400" cap="flat">
              <a:solidFill>
                <a:srgbClr val="3797C6"/>
              </a:solidFill>
              <a:prstDash val="solid"/>
              <a:miter lim="400000"/>
            </a:ln>
          </a:top>
          <a:bottom>
            <a:ln w="12700" cap="flat">
              <a:noFill/>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654"/>
  </p:normalViewPr>
  <p:slideViewPr>
    <p:cSldViewPr snapToGrid="0" snapToObjects="1">
      <p:cViewPr varScale="1">
        <p:scale>
          <a:sx n="39" d="100"/>
          <a:sy n="39" d="100"/>
        </p:scale>
        <p:origin x="87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 name="Shape 1049"/>
          <p:cNvSpPr>
            <a:spLocks noGrp="1" noRot="1" noChangeAspect="1"/>
          </p:cNvSpPr>
          <p:nvPr>
            <p:ph type="sldImg"/>
          </p:nvPr>
        </p:nvSpPr>
        <p:spPr>
          <a:xfrm>
            <a:off x="1143000" y="685800"/>
            <a:ext cx="4572000" cy="3429000"/>
          </a:xfrm>
          <a:prstGeom prst="rect">
            <a:avLst/>
          </a:prstGeom>
        </p:spPr>
        <p:txBody>
          <a:bodyPr/>
          <a:lstStyle/>
          <a:p>
            <a:endParaRPr/>
          </a:p>
        </p:txBody>
      </p:sp>
      <p:sp>
        <p:nvSpPr>
          <p:cNvPr id="1050" name="Shape 105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788237488"/>
      </p:ext>
    </p:extLst>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lide-001">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
        <p:nvSpPr>
          <p:cNvPr id="3" name="Shape 39"/>
          <p:cNvSpPr>
            <a:spLocks noGrp="1"/>
          </p:cNvSpPr>
          <p:nvPr>
            <p:ph type="pic" sz="quarter" idx="13" hasCustomPrompt="1"/>
          </p:nvPr>
        </p:nvSpPr>
        <p:spPr>
          <a:xfrm>
            <a:off x="11172396" y="0"/>
            <a:ext cx="13211604" cy="13716000"/>
          </a:xfrm>
          <a:prstGeom prst="rect">
            <a:avLst/>
          </a:prstGeom>
          <a:pattFill prst="pct5">
            <a:fgClr>
              <a:schemeClr val="accent1">
                <a:lumMod val="60000"/>
                <a:lumOff val="40000"/>
              </a:schemeClr>
            </a:fgClr>
            <a:bgClr>
              <a:schemeClr val="tx2"/>
            </a:bgClr>
          </a:pattFill>
        </p:spPr>
        <p:txBody>
          <a:bodyPr lIns="91439" tIns="45719" rIns="91439" bIns="45719" anchor="t">
            <a:noAutofit/>
          </a:bodyPr>
          <a:lstStyle>
            <a:lvl1pPr>
              <a:defRPr baseline="0"/>
            </a:lvl1pPr>
          </a:lstStyle>
          <a:p>
            <a:r>
              <a:rPr lang="de-DE" dirty="0"/>
              <a:t>Drop Image </a:t>
            </a:r>
            <a:r>
              <a:rPr lang="de-DE" dirty="0" err="1"/>
              <a:t>here</a:t>
            </a:r>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lide-088">
    <p:spTree>
      <p:nvGrpSpPr>
        <p:cNvPr id="1" name=""/>
        <p:cNvGrpSpPr/>
        <p:nvPr/>
      </p:nvGrpSpPr>
      <p:grpSpPr>
        <a:xfrm>
          <a:off x="0" y="0"/>
          <a:ext cx="0" cy="0"/>
          <a:chOff x="0" y="0"/>
          <a:chExt cx="0" cy="0"/>
        </a:xfrm>
      </p:grpSpPr>
      <p:sp>
        <p:nvSpPr>
          <p:cNvPr id="932" name="Shape 932"/>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933" name="Shape 933"/>
          <p:cNvSpPr>
            <a:spLocks noGrp="1"/>
          </p:cNvSpPr>
          <p:nvPr>
            <p:ph type="pic" idx="13" hasCustomPrompt="1"/>
          </p:nvPr>
        </p:nvSpPr>
        <p:spPr>
          <a:xfrm>
            <a:off x="0" y="0"/>
            <a:ext cx="18292366" cy="13715934"/>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34" name="Shape 93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x">
  <p:cSld name="slide-053">
    <p:spTree>
      <p:nvGrpSpPr>
        <p:cNvPr id="1" name=""/>
        <p:cNvGrpSpPr/>
        <p:nvPr/>
      </p:nvGrpSpPr>
      <p:grpSpPr>
        <a:xfrm>
          <a:off x="0" y="0"/>
          <a:ext cx="0" cy="0"/>
          <a:chOff x="0" y="0"/>
          <a:chExt cx="0" cy="0"/>
        </a:xfrm>
      </p:grpSpPr>
      <p:sp>
        <p:nvSpPr>
          <p:cNvPr id="571" name="Shape 571"/>
          <p:cNvSpPr>
            <a:spLocks noGrp="1"/>
          </p:cNvSpPr>
          <p:nvPr>
            <p:ph type="pic" idx="13" hasCustomPrompt="1"/>
          </p:nvPr>
        </p:nvSpPr>
        <p:spPr>
          <a:xfrm>
            <a:off x="14224000" y="0"/>
            <a:ext cx="10160099" cy="13715852"/>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72" name="Shape 572"/>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573" name="Shape 57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1130262"/>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x">
  <p:cSld name="slide-054">
    <p:spTree>
      <p:nvGrpSpPr>
        <p:cNvPr id="1" name=""/>
        <p:cNvGrpSpPr/>
        <p:nvPr/>
      </p:nvGrpSpPr>
      <p:grpSpPr>
        <a:xfrm>
          <a:off x="0" y="0"/>
          <a:ext cx="0" cy="0"/>
          <a:chOff x="0" y="0"/>
          <a:chExt cx="0" cy="0"/>
        </a:xfrm>
      </p:grpSpPr>
      <p:sp>
        <p:nvSpPr>
          <p:cNvPr id="580" name="Shape 580"/>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581" name="Shape 581"/>
          <p:cNvSpPr>
            <a:spLocks noGrp="1"/>
          </p:cNvSpPr>
          <p:nvPr>
            <p:ph type="pic" sz="half" idx="13" hasCustomPrompt="1"/>
          </p:nvPr>
        </p:nvSpPr>
        <p:spPr>
          <a:xfrm>
            <a:off x="12192098" y="0"/>
            <a:ext cx="12192002" cy="6857852"/>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82" name="Shape 582"/>
          <p:cNvSpPr>
            <a:spLocks noGrp="1"/>
          </p:cNvSpPr>
          <p:nvPr>
            <p:ph type="pic" sz="half" idx="14" hasCustomPrompt="1"/>
          </p:nvPr>
        </p:nvSpPr>
        <p:spPr>
          <a:xfrm>
            <a:off x="0" y="6858000"/>
            <a:ext cx="12192001" cy="6857852"/>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83" name="Shape 58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01569808"/>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x">
  <p:cSld name="slide-055">
    <p:spTree>
      <p:nvGrpSpPr>
        <p:cNvPr id="1" name=""/>
        <p:cNvGrpSpPr/>
        <p:nvPr/>
      </p:nvGrpSpPr>
      <p:grpSpPr>
        <a:xfrm>
          <a:off x="0" y="0"/>
          <a:ext cx="0" cy="0"/>
          <a:chOff x="0" y="0"/>
          <a:chExt cx="0" cy="0"/>
        </a:xfrm>
      </p:grpSpPr>
      <p:sp>
        <p:nvSpPr>
          <p:cNvPr id="590" name="Shape 590"/>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591" name="Shape 591"/>
          <p:cNvSpPr>
            <a:spLocks noGrp="1"/>
          </p:cNvSpPr>
          <p:nvPr>
            <p:ph type="pic" sz="quarter" idx="13" hasCustomPrompt="1"/>
          </p:nvPr>
        </p:nvSpPr>
        <p:spPr>
          <a:xfrm>
            <a:off x="2035075" y="2025848"/>
            <a:ext cx="6095903" cy="9664155"/>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92" name="Shape 592"/>
          <p:cNvSpPr>
            <a:spLocks noGrp="1"/>
          </p:cNvSpPr>
          <p:nvPr>
            <p:ph type="pic" sz="quarter" idx="14" hasCustomPrompt="1"/>
          </p:nvPr>
        </p:nvSpPr>
        <p:spPr>
          <a:xfrm>
            <a:off x="8385075" y="2025848"/>
            <a:ext cx="6095902" cy="4698852"/>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93" name="Shape 593"/>
          <p:cNvSpPr>
            <a:spLocks noGrp="1"/>
          </p:cNvSpPr>
          <p:nvPr>
            <p:ph type="pic" sz="quarter" idx="15" hasCustomPrompt="1"/>
          </p:nvPr>
        </p:nvSpPr>
        <p:spPr>
          <a:xfrm>
            <a:off x="8385075" y="6984007"/>
            <a:ext cx="6095902" cy="4698853"/>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94" name="Shape 59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10607872"/>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x">
  <p:cSld name="slide-056">
    <p:spTree>
      <p:nvGrpSpPr>
        <p:cNvPr id="1" name=""/>
        <p:cNvGrpSpPr/>
        <p:nvPr/>
      </p:nvGrpSpPr>
      <p:grpSpPr>
        <a:xfrm>
          <a:off x="0" y="0"/>
          <a:ext cx="0" cy="0"/>
          <a:chOff x="0" y="0"/>
          <a:chExt cx="0" cy="0"/>
        </a:xfrm>
      </p:grpSpPr>
      <p:sp>
        <p:nvSpPr>
          <p:cNvPr id="601" name="Shape 601"/>
          <p:cNvSpPr>
            <a:spLocks noGrp="1"/>
          </p:cNvSpPr>
          <p:nvPr>
            <p:ph type="pic" sz="half" idx="13" hasCustomPrompt="1"/>
          </p:nvPr>
        </p:nvSpPr>
        <p:spPr>
          <a:xfrm>
            <a:off x="0" y="0"/>
            <a:ext cx="6095902" cy="13715852"/>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602" name="Shape 602"/>
          <p:cNvSpPr>
            <a:spLocks noGrp="1"/>
          </p:cNvSpPr>
          <p:nvPr>
            <p:ph type="pic" sz="half" idx="14" hasCustomPrompt="1"/>
          </p:nvPr>
        </p:nvSpPr>
        <p:spPr>
          <a:xfrm>
            <a:off x="6096000" y="0"/>
            <a:ext cx="6095902" cy="13715852"/>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603" name="Shape 603"/>
          <p:cNvSpPr>
            <a:spLocks noGrp="1"/>
          </p:cNvSpPr>
          <p:nvPr>
            <p:ph type="pic" sz="half" idx="15" hasCustomPrompt="1"/>
          </p:nvPr>
        </p:nvSpPr>
        <p:spPr>
          <a:xfrm>
            <a:off x="12192000" y="0"/>
            <a:ext cx="6095902" cy="13715852"/>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604" name="Shape 604"/>
          <p:cNvSpPr>
            <a:spLocks noGrp="1"/>
          </p:cNvSpPr>
          <p:nvPr>
            <p:ph type="pic" sz="half" idx="16" hasCustomPrompt="1"/>
          </p:nvPr>
        </p:nvSpPr>
        <p:spPr>
          <a:xfrm>
            <a:off x="18288000" y="0"/>
            <a:ext cx="6095902" cy="13715852"/>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605" name="Shape 605"/>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606" name="Shape 60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42087457"/>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x">
  <p:cSld name="slide-057">
    <p:spTree>
      <p:nvGrpSpPr>
        <p:cNvPr id="1" name=""/>
        <p:cNvGrpSpPr/>
        <p:nvPr/>
      </p:nvGrpSpPr>
      <p:grpSpPr>
        <a:xfrm>
          <a:off x="0" y="0"/>
          <a:ext cx="0" cy="0"/>
          <a:chOff x="0" y="0"/>
          <a:chExt cx="0" cy="0"/>
        </a:xfrm>
      </p:grpSpPr>
      <p:sp>
        <p:nvSpPr>
          <p:cNvPr id="613" name="Shape 613"/>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614" name="Shape 614"/>
          <p:cNvSpPr/>
          <p:nvPr/>
        </p:nvSpPr>
        <p:spPr>
          <a:xfrm>
            <a:off x="6857999" y="-1"/>
            <a:ext cx="6858001" cy="13716001"/>
          </a:xfrm>
          <a:prstGeom prst="rect">
            <a:avLst/>
          </a:prstGeom>
          <a:solidFill>
            <a:srgbClr val="212121"/>
          </a:solidFill>
          <a:ln w="12700">
            <a:miter lim="400000"/>
          </a:ln>
          <a:effectLst>
            <a:outerShdw blurRad="38100" dist="25400" dir="5400000" rotWithShape="0">
              <a:srgbClr val="000000">
                <a:alpha val="50000"/>
              </a:srgbClr>
            </a:outerShdw>
          </a:effectLst>
        </p:spPr>
        <p:txBody>
          <a:bodyPr lIns="50800" tIns="50800" rIns="50800" bIns="50800" anchor="ctr"/>
          <a:lstStyle/>
          <a:p>
            <a:pPr algn="ctr">
              <a:lnSpc>
                <a:spcPct val="100000"/>
              </a:lnSpc>
              <a:defRPr sz="3200">
                <a:solidFill>
                  <a:srgbClr val="FFFFFF"/>
                </a:solidFill>
              </a:defRPr>
            </a:pPr>
            <a:endParaRPr/>
          </a:p>
        </p:txBody>
      </p:sp>
      <p:sp>
        <p:nvSpPr>
          <p:cNvPr id="615" name="Shape 615"/>
          <p:cNvSpPr>
            <a:spLocks noGrp="1"/>
          </p:cNvSpPr>
          <p:nvPr>
            <p:ph type="pic" sz="half" idx="13" hasCustomPrompt="1"/>
          </p:nvPr>
        </p:nvSpPr>
        <p:spPr>
          <a:xfrm>
            <a:off x="0" y="0"/>
            <a:ext cx="6857903" cy="13715852"/>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616" name="Shape 61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45427495"/>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x">
  <p:cSld name="slide-058">
    <p:spTree>
      <p:nvGrpSpPr>
        <p:cNvPr id="1" name=""/>
        <p:cNvGrpSpPr/>
        <p:nvPr/>
      </p:nvGrpSpPr>
      <p:grpSpPr>
        <a:xfrm>
          <a:off x="0" y="0"/>
          <a:ext cx="0" cy="0"/>
          <a:chOff x="0" y="0"/>
          <a:chExt cx="0" cy="0"/>
        </a:xfrm>
      </p:grpSpPr>
      <p:sp>
        <p:nvSpPr>
          <p:cNvPr id="623" name="Shape 623"/>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624" name="Shape 624"/>
          <p:cNvSpPr/>
          <p:nvPr/>
        </p:nvSpPr>
        <p:spPr>
          <a:xfrm>
            <a:off x="17526000" y="-1"/>
            <a:ext cx="6858000" cy="13716001"/>
          </a:xfrm>
          <a:prstGeom prst="rect">
            <a:avLst/>
          </a:prstGeom>
          <a:solidFill>
            <a:srgbClr val="212121"/>
          </a:solidFill>
          <a:ln w="12700">
            <a:miter lim="400000"/>
          </a:ln>
          <a:effectLst>
            <a:outerShdw blurRad="38100" dist="25400" dir="5400000" rotWithShape="0">
              <a:srgbClr val="000000">
                <a:alpha val="50000"/>
              </a:srgbClr>
            </a:outerShdw>
          </a:effectLst>
        </p:spPr>
        <p:txBody>
          <a:bodyPr lIns="50800" tIns="50800" rIns="50800" bIns="50800" anchor="ctr"/>
          <a:lstStyle/>
          <a:p>
            <a:pPr algn="ctr">
              <a:lnSpc>
                <a:spcPct val="100000"/>
              </a:lnSpc>
              <a:defRPr sz="3200">
                <a:solidFill>
                  <a:srgbClr val="FFFFFF"/>
                </a:solidFill>
              </a:defRPr>
            </a:pPr>
            <a:endParaRPr/>
          </a:p>
        </p:txBody>
      </p:sp>
      <p:sp>
        <p:nvSpPr>
          <p:cNvPr id="625" name="Shape 625"/>
          <p:cNvSpPr>
            <a:spLocks noGrp="1"/>
          </p:cNvSpPr>
          <p:nvPr>
            <p:ph type="pic" sz="half" idx="13" hasCustomPrompt="1"/>
          </p:nvPr>
        </p:nvSpPr>
        <p:spPr>
          <a:xfrm>
            <a:off x="10668000" y="0"/>
            <a:ext cx="6857903" cy="13715852"/>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626" name="Shape 62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0645937"/>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x">
  <p:cSld name="slide-059">
    <p:spTree>
      <p:nvGrpSpPr>
        <p:cNvPr id="1" name=""/>
        <p:cNvGrpSpPr/>
        <p:nvPr/>
      </p:nvGrpSpPr>
      <p:grpSpPr>
        <a:xfrm>
          <a:off x="0" y="0"/>
          <a:ext cx="0" cy="0"/>
          <a:chOff x="0" y="0"/>
          <a:chExt cx="0" cy="0"/>
        </a:xfrm>
      </p:grpSpPr>
      <p:sp>
        <p:nvSpPr>
          <p:cNvPr id="633" name="Shape 633"/>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634" name="Shape 634"/>
          <p:cNvSpPr>
            <a:spLocks noGrp="1"/>
          </p:cNvSpPr>
          <p:nvPr>
            <p:ph type="pic" sz="quarter" idx="13" hasCustomPrompt="1"/>
          </p:nvPr>
        </p:nvSpPr>
        <p:spPr>
          <a:xfrm>
            <a:off x="12192000" y="4571999"/>
            <a:ext cx="6096000" cy="4572001"/>
          </a:xfrm>
          <a:prstGeom prst="rect">
            <a:avLst/>
          </a:prstGeom>
          <a:pattFill prst="pct5">
            <a:fgClr>
              <a:schemeClr val="accent1"/>
            </a:fgClr>
            <a:bgClr>
              <a:schemeClr val="tx2"/>
            </a:bgClr>
          </a:pattFill>
        </p:spPr>
        <p:txBody>
          <a:bodyPr lIns="91439" tIns="45719" rIns="91439" bIns="45719" anchor="t">
            <a:noAutofit/>
          </a:bodyPr>
          <a:lstStyle/>
          <a:p>
            <a:r>
              <a:rPr lang="de-DE" dirty="0"/>
              <a:t>Drop Image </a:t>
            </a:r>
            <a:r>
              <a:rPr lang="de-DE" dirty="0" err="1"/>
              <a:t>here</a:t>
            </a:r>
            <a:endParaRPr lang="de-DE" dirty="0"/>
          </a:p>
        </p:txBody>
      </p:sp>
      <p:sp>
        <p:nvSpPr>
          <p:cNvPr id="635" name="Shape 635"/>
          <p:cNvSpPr>
            <a:spLocks noGrp="1"/>
          </p:cNvSpPr>
          <p:nvPr>
            <p:ph type="pic" sz="quarter" idx="14" hasCustomPrompt="1"/>
          </p:nvPr>
        </p:nvSpPr>
        <p:spPr>
          <a:xfrm>
            <a:off x="18288000" y="4571999"/>
            <a:ext cx="6096000" cy="4572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636" name="Shape 636"/>
          <p:cNvSpPr>
            <a:spLocks noGrp="1"/>
          </p:cNvSpPr>
          <p:nvPr>
            <p:ph type="pic" sz="quarter" idx="15" hasCustomPrompt="1"/>
          </p:nvPr>
        </p:nvSpPr>
        <p:spPr>
          <a:xfrm>
            <a:off x="18288000" y="9143999"/>
            <a:ext cx="6096000" cy="4572001"/>
          </a:xfrm>
          <a:prstGeom prst="rect">
            <a:avLst/>
          </a:prstGeom>
          <a:pattFill prst="pct5">
            <a:fgClr>
              <a:schemeClr val="accent1"/>
            </a:fgClr>
            <a:bgClr>
              <a:schemeClr val="tx2"/>
            </a:bgClr>
          </a:pattFill>
        </p:spPr>
        <p:txBody>
          <a:bodyPr lIns="91439" tIns="45719" rIns="91439" bIns="45719" anchor="t">
            <a:noAutofit/>
          </a:bodyPr>
          <a:lstStyle/>
          <a:p>
            <a:r>
              <a:rPr lang="de-DE" dirty="0"/>
              <a:t>Drop Image </a:t>
            </a:r>
            <a:r>
              <a:rPr lang="de-DE" dirty="0" err="1"/>
              <a:t>here</a:t>
            </a:r>
            <a:endParaRPr lang="de-DE" dirty="0"/>
          </a:p>
        </p:txBody>
      </p:sp>
      <p:sp>
        <p:nvSpPr>
          <p:cNvPr id="637" name="Shape 637"/>
          <p:cNvSpPr>
            <a:spLocks noGrp="1"/>
          </p:cNvSpPr>
          <p:nvPr>
            <p:ph type="pic" sz="quarter" idx="16" hasCustomPrompt="1"/>
          </p:nvPr>
        </p:nvSpPr>
        <p:spPr>
          <a:xfrm>
            <a:off x="12192000" y="9143999"/>
            <a:ext cx="6096000" cy="4572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638" name="Shape 638"/>
          <p:cNvSpPr>
            <a:spLocks noGrp="1"/>
          </p:cNvSpPr>
          <p:nvPr>
            <p:ph type="pic" sz="quarter" idx="17" hasCustomPrompt="1"/>
          </p:nvPr>
        </p:nvSpPr>
        <p:spPr>
          <a:xfrm>
            <a:off x="6096000" y="9143999"/>
            <a:ext cx="6096000" cy="4572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639" name="Shape 639"/>
          <p:cNvSpPr>
            <a:spLocks noGrp="1"/>
          </p:cNvSpPr>
          <p:nvPr>
            <p:ph type="pic" sz="quarter" idx="18" hasCustomPrompt="1"/>
          </p:nvPr>
        </p:nvSpPr>
        <p:spPr>
          <a:xfrm>
            <a:off x="0" y="9143999"/>
            <a:ext cx="6096000" cy="4572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640" name="Shape 64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9687558"/>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x">
  <p:cSld name="slide-060">
    <p:spTree>
      <p:nvGrpSpPr>
        <p:cNvPr id="1" name=""/>
        <p:cNvGrpSpPr/>
        <p:nvPr/>
      </p:nvGrpSpPr>
      <p:grpSpPr>
        <a:xfrm>
          <a:off x="0" y="0"/>
          <a:ext cx="0" cy="0"/>
          <a:chOff x="0" y="0"/>
          <a:chExt cx="0" cy="0"/>
        </a:xfrm>
      </p:grpSpPr>
      <p:sp>
        <p:nvSpPr>
          <p:cNvPr id="647" name="Shape 647"/>
          <p:cNvSpPr/>
          <p:nvPr/>
        </p:nvSpPr>
        <p:spPr>
          <a:xfrm>
            <a:off x="-2" y="4572000"/>
            <a:ext cx="24384002" cy="9144001"/>
          </a:xfrm>
          <a:prstGeom prst="rect">
            <a:avLst/>
          </a:prstGeom>
          <a:solidFill>
            <a:srgbClr val="212121"/>
          </a:solidFill>
          <a:ln w="12700">
            <a:miter lim="400000"/>
          </a:ln>
          <a:effectLst>
            <a:outerShdw blurRad="38100" dist="25400" dir="5400000" rotWithShape="0">
              <a:srgbClr val="000000">
                <a:alpha val="50000"/>
              </a:srgbClr>
            </a:outerShdw>
          </a:effectLst>
        </p:spPr>
        <p:txBody>
          <a:bodyPr lIns="50800" tIns="50800" rIns="50800" bIns="50800" anchor="ctr"/>
          <a:lstStyle/>
          <a:p>
            <a:pPr algn="ctr">
              <a:lnSpc>
                <a:spcPct val="100000"/>
              </a:lnSpc>
              <a:defRPr sz="3200">
                <a:solidFill>
                  <a:srgbClr val="FFFFFF"/>
                </a:solidFill>
              </a:defRPr>
            </a:pPr>
            <a:endParaRPr/>
          </a:p>
        </p:txBody>
      </p:sp>
      <p:sp>
        <p:nvSpPr>
          <p:cNvPr id="648" name="Shape 648"/>
          <p:cNvSpPr>
            <a:spLocks noGrp="1"/>
          </p:cNvSpPr>
          <p:nvPr>
            <p:ph type="pic" sz="quarter" idx="13" hasCustomPrompt="1"/>
          </p:nvPr>
        </p:nvSpPr>
        <p:spPr>
          <a:xfrm>
            <a:off x="18288000" y="0"/>
            <a:ext cx="6096000" cy="4572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649" name="Shape 649"/>
          <p:cNvSpPr>
            <a:spLocks noGrp="1"/>
          </p:cNvSpPr>
          <p:nvPr>
            <p:ph type="pic" sz="quarter" idx="14" hasCustomPrompt="1"/>
          </p:nvPr>
        </p:nvSpPr>
        <p:spPr>
          <a:xfrm>
            <a:off x="12192000" y="0"/>
            <a:ext cx="6096000" cy="4572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650" name="Shape 650"/>
          <p:cNvSpPr>
            <a:spLocks noGrp="1"/>
          </p:cNvSpPr>
          <p:nvPr>
            <p:ph type="pic" sz="quarter" idx="15" hasCustomPrompt="1"/>
          </p:nvPr>
        </p:nvSpPr>
        <p:spPr>
          <a:xfrm>
            <a:off x="6096000" y="0"/>
            <a:ext cx="6096000" cy="4572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651" name="Shape 651"/>
          <p:cNvSpPr>
            <a:spLocks noGrp="1"/>
          </p:cNvSpPr>
          <p:nvPr>
            <p:ph type="pic" sz="quarter" idx="16" hasCustomPrompt="1"/>
          </p:nvPr>
        </p:nvSpPr>
        <p:spPr>
          <a:xfrm>
            <a:off x="0" y="0"/>
            <a:ext cx="6096000" cy="4572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652" name="Shape 652"/>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653" name="Shape 65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29869468"/>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cSld name="slide-061">
    <p:spTree>
      <p:nvGrpSpPr>
        <p:cNvPr id="1" name=""/>
        <p:cNvGrpSpPr/>
        <p:nvPr/>
      </p:nvGrpSpPr>
      <p:grpSpPr>
        <a:xfrm>
          <a:off x="0" y="0"/>
          <a:ext cx="0" cy="0"/>
          <a:chOff x="0" y="0"/>
          <a:chExt cx="0" cy="0"/>
        </a:xfrm>
      </p:grpSpPr>
      <p:sp>
        <p:nvSpPr>
          <p:cNvPr id="660" name="Shape 660"/>
          <p:cNvSpPr/>
          <p:nvPr/>
        </p:nvSpPr>
        <p:spPr>
          <a:xfrm>
            <a:off x="-2" y="11365110"/>
            <a:ext cx="24384002" cy="2350890"/>
          </a:xfrm>
          <a:prstGeom prst="rect">
            <a:avLst/>
          </a:prstGeom>
          <a:solidFill>
            <a:srgbClr val="212121"/>
          </a:solidFill>
          <a:ln w="12700">
            <a:miter lim="400000"/>
          </a:ln>
          <a:effectLst>
            <a:outerShdw blurRad="38100" dist="25400" dir="5400000" rotWithShape="0">
              <a:srgbClr val="000000">
                <a:alpha val="50000"/>
              </a:srgbClr>
            </a:outerShdw>
          </a:effectLst>
        </p:spPr>
        <p:txBody>
          <a:bodyPr lIns="50800" tIns="50800" rIns="50800" bIns="50800" anchor="ctr"/>
          <a:lstStyle/>
          <a:p>
            <a:pPr algn="ctr">
              <a:lnSpc>
                <a:spcPct val="100000"/>
              </a:lnSpc>
              <a:defRPr sz="3200">
                <a:solidFill>
                  <a:srgbClr val="FFFFFF"/>
                </a:solidFill>
              </a:defRPr>
            </a:pPr>
            <a:endParaRPr/>
          </a:p>
        </p:txBody>
      </p:sp>
      <p:sp>
        <p:nvSpPr>
          <p:cNvPr id="661" name="Shape 661"/>
          <p:cNvSpPr>
            <a:spLocks noGrp="1"/>
          </p:cNvSpPr>
          <p:nvPr>
            <p:ph type="pic" sz="quarter" idx="13" hasCustomPrompt="1"/>
          </p:nvPr>
        </p:nvSpPr>
        <p:spPr>
          <a:xfrm>
            <a:off x="18288000" y="6857999"/>
            <a:ext cx="6096000" cy="4572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662" name="Shape 662"/>
          <p:cNvSpPr>
            <a:spLocks noGrp="1"/>
          </p:cNvSpPr>
          <p:nvPr>
            <p:ph type="pic" sz="quarter" idx="14" hasCustomPrompt="1"/>
          </p:nvPr>
        </p:nvSpPr>
        <p:spPr>
          <a:xfrm>
            <a:off x="12192000" y="6857999"/>
            <a:ext cx="6096000" cy="4572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663" name="Shape 663"/>
          <p:cNvSpPr>
            <a:spLocks noGrp="1"/>
          </p:cNvSpPr>
          <p:nvPr>
            <p:ph type="pic" sz="quarter" idx="15" hasCustomPrompt="1"/>
          </p:nvPr>
        </p:nvSpPr>
        <p:spPr>
          <a:xfrm>
            <a:off x="6096000" y="6857999"/>
            <a:ext cx="6096000" cy="4572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664" name="Shape 664"/>
          <p:cNvSpPr>
            <a:spLocks noGrp="1"/>
          </p:cNvSpPr>
          <p:nvPr>
            <p:ph type="pic" sz="quarter" idx="16" hasCustomPrompt="1"/>
          </p:nvPr>
        </p:nvSpPr>
        <p:spPr>
          <a:xfrm>
            <a:off x="0" y="6857999"/>
            <a:ext cx="6096000" cy="4572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665" name="Shape 665"/>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666" name="Shape 66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3059822"/>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slide-062">
    <p:spTree>
      <p:nvGrpSpPr>
        <p:cNvPr id="1" name=""/>
        <p:cNvGrpSpPr/>
        <p:nvPr/>
      </p:nvGrpSpPr>
      <p:grpSpPr>
        <a:xfrm>
          <a:off x="0" y="0"/>
          <a:ext cx="0" cy="0"/>
          <a:chOff x="0" y="0"/>
          <a:chExt cx="0" cy="0"/>
        </a:xfrm>
      </p:grpSpPr>
      <p:sp>
        <p:nvSpPr>
          <p:cNvPr id="673" name="Shape 673"/>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677" name="Shape 677"/>
          <p:cNvSpPr>
            <a:spLocks noGrp="1"/>
          </p:cNvSpPr>
          <p:nvPr>
            <p:ph type="sldNum" sz="quarter" idx="2"/>
          </p:nvPr>
        </p:nvSpPr>
        <p:spPr>
          <a:prstGeom prst="rect">
            <a:avLst/>
          </a:prstGeom>
        </p:spPr>
        <p:txBody>
          <a:bodyPr/>
          <a:lstStyle/>
          <a:p>
            <a:fld id="{86CB4B4D-7CA3-9044-876B-883B54F8677D}" type="slidenum">
              <a:t>‹#›</a:t>
            </a:fld>
            <a:endParaRPr/>
          </a:p>
        </p:txBody>
      </p:sp>
      <p:sp>
        <p:nvSpPr>
          <p:cNvPr id="14" name="Shape 674"/>
          <p:cNvSpPr>
            <a:spLocks noGrp="1"/>
          </p:cNvSpPr>
          <p:nvPr>
            <p:ph type="pic" sz="quarter" idx="20" hasCustomPrompt="1"/>
          </p:nvPr>
        </p:nvSpPr>
        <p:spPr>
          <a:xfrm>
            <a:off x="15628451" y="5691620"/>
            <a:ext cx="4461704" cy="4473128"/>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15" name="Shape 674"/>
          <p:cNvSpPr>
            <a:spLocks noGrp="1"/>
          </p:cNvSpPr>
          <p:nvPr>
            <p:ph type="pic" sz="quarter" idx="21" hasCustomPrompt="1"/>
          </p:nvPr>
        </p:nvSpPr>
        <p:spPr>
          <a:xfrm>
            <a:off x="18980602" y="2507695"/>
            <a:ext cx="4461704" cy="4473128"/>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16" name="Shape 674"/>
          <p:cNvSpPr>
            <a:spLocks noGrp="1"/>
          </p:cNvSpPr>
          <p:nvPr>
            <p:ph type="pic" sz="quarter" idx="22" hasCustomPrompt="1"/>
          </p:nvPr>
        </p:nvSpPr>
        <p:spPr>
          <a:xfrm>
            <a:off x="12251586" y="2507695"/>
            <a:ext cx="4461704" cy="4473128"/>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Tree>
    <p:extLst>
      <p:ext uri="{BB962C8B-B14F-4D97-AF65-F5344CB8AC3E}">
        <p14:creationId xmlns:p14="http://schemas.microsoft.com/office/powerpoint/2010/main" val="327193909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el &amp; Untertitel">
    <p:spTree>
      <p:nvGrpSpPr>
        <p:cNvPr id="1" name=""/>
        <p:cNvGrpSpPr/>
        <p:nvPr/>
      </p:nvGrpSpPr>
      <p:grpSpPr>
        <a:xfrm>
          <a:off x="0" y="0"/>
          <a:ext cx="0" cy="0"/>
          <a:chOff x="0" y="0"/>
          <a:chExt cx="0" cy="0"/>
        </a:xfrm>
      </p:grpSpPr>
      <p:sp>
        <p:nvSpPr>
          <p:cNvPr id="1041" name="Shape 1041"/>
          <p:cNvSpPr>
            <a:spLocks noGrp="1"/>
          </p:cNvSpPr>
          <p:nvPr>
            <p:ph type="title"/>
          </p:nvPr>
        </p:nvSpPr>
        <p:spPr>
          <a:xfrm>
            <a:off x="2027039" y="2025848"/>
            <a:ext cx="20317222" cy="1782763"/>
          </a:xfrm>
          <a:prstGeom prst="rect">
            <a:avLst/>
          </a:prstGeom>
        </p:spPr>
        <p:txBody>
          <a:bodyPr lIns="0" tIns="0" rIns="0" bIns="0" anchor="t"/>
          <a:lstStyle/>
          <a:p>
            <a:r>
              <a:t>Titeltext</a:t>
            </a:r>
          </a:p>
        </p:txBody>
      </p:sp>
      <p:sp>
        <p:nvSpPr>
          <p:cNvPr id="1042" name="Shape 1042"/>
          <p:cNvSpPr>
            <a:spLocks noGrp="1"/>
          </p:cNvSpPr>
          <p:nvPr>
            <p:ph type="body" sz="half" idx="1"/>
          </p:nvPr>
        </p:nvSpPr>
        <p:spPr>
          <a:xfrm>
            <a:off x="2027039" y="4577079"/>
            <a:ext cx="20317222" cy="5848133"/>
          </a:xfrm>
          <a:prstGeom prst="rect">
            <a:avLst/>
          </a:prstGeom>
        </p:spPr>
        <p:txBody>
          <a:bodyPr anchor="t"/>
          <a:lstStyle>
            <a:lvl1pPr marL="0" indent="0">
              <a:lnSpc>
                <a:spcPct val="100000"/>
              </a:lnSpc>
              <a:spcBef>
                <a:spcPts val="0"/>
              </a:spcBef>
              <a:buSzTx/>
              <a:buNone/>
              <a:defRPr sz="8400" b="1">
                <a:solidFill>
                  <a:srgbClr val="212121"/>
                </a:solidFill>
                <a:latin typeface="Helvetica"/>
                <a:ea typeface="Helvetica"/>
                <a:cs typeface="Helvetica"/>
                <a:sym typeface="Helvetica"/>
              </a:defRPr>
            </a:lvl1pPr>
            <a:lvl2pPr marL="0" indent="228600">
              <a:lnSpc>
                <a:spcPct val="100000"/>
              </a:lnSpc>
              <a:spcBef>
                <a:spcPts val="0"/>
              </a:spcBef>
              <a:buSzTx/>
              <a:buNone/>
              <a:defRPr sz="4800" spc="240">
                <a:solidFill>
                  <a:srgbClr val="212121"/>
                </a:solidFill>
                <a:latin typeface="Montserrat"/>
                <a:ea typeface="Montserrat"/>
                <a:cs typeface="Montserrat"/>
                <a:sym typeface="Montserrat"/>
              </a:defRPr>
            </a:lvl2pPr>
            <a:lvl3pPr marL="0" indent="457200">
              <a:spcBef>
                <a:spcPts val="5900"/>
              </a:spcBef>
              <a:buSzTx/>
              <a:buNone/>
            </a:lvl3pPr>
            <a:lvl4pPr marL="0" indent="685800">
              <a:spcBef>
                <a:spcPts val="4500"/>
              </a:spcBef>
              <a:buSzTx/>
              <a:buNone/>
              <a:defRPr>
                <a:solidFill>
                  <a:srgbClr val="929292"/>
                </a:solidFill>
                <a:latin typeface="+mn-lt"/>
                <a:ea typeface="+mn-ea"/>
                <a:cs typeface="+mn-cs"/>
                <a:sym typeface="Helvetica Light"/>
              </a:defRPr>
            </a:lvl4pPr>
            <a:lvl5pPr marL="0" indent="914400">
              <a:spcBef>
                <a:spcPts val="0"/>
              </a:spcBef>
              <a:buSzTx/>
              <a:buNone/>
              <a:defRPr>
                <a:solidFill>
                  <a:srgbClr val="009193"/>
                </a:solidFill>
                <a:latin typeface="+mn-lt"/>
                <a:ea typeface="+mn-ea"/>
                <a:cs typeface="+mn-cs"/>
                <a:sym typeface="Helvetica Light"/>
              </a:defRPr>
            </a:lvl5pPr>
          </a:lstStyle>
          <a:p>
            <a:r>
              <a:t>Textebene 1</a:t>
            </a:r>
          </a:p>
          <a:p>
            <a:pPr lvl="1"/>
            <a:r>
              <a:t>Textebene 2</a:t>
            </a:r>
          </a:p>
          <a:p>
            <a:pPr lvl="2"/>
            <a:r>
              <a:t>Textebene 3</a:t>
            </a:r>
          </a:p>
          <a:p>
            <a:pPr lvl="3"/>
            <a:r>
              <a:t>Textebene 4</a:t>
            </a:r>
          </a:p>
          <a:p>
            <a:pPr lvl="4"/>
            <a:r>
              <a:t>Textebene 5</a:t>
            </a:r>
          </a:p>
        </p:txBody>
      </p:sp>
      <p:sp>
        <p:nvSpPr>
          <p:cNvPr id="1043" name="Shape 1043"/>
          <p:cNvSpPr>
            <a:spLocks noGrp="1"/>
          </p:cNvSpPr>
          <p:nvPr>
            <p:ph type="sldNum" sz="quarter" idx="2"/>
          </p:nvPr>
        </p:nvSpPr>
        <p:spPr>
          <a:xfrm>
            <a:off x="21848960" y="12319000"/>
            <a:ext cx="509729" cy="533400"/>
          </a:xfrm>
          <a:prstGeom prst="rect">
            <a:avLst/>
          </a:prstGeom>
        </p:spPr>
        <p:txBody>
          <a:bodyPr/>
          <a:lstStyle>
            <a:lvl1pPr algn="l">
              <a:lnSpc>
                <a:spcPct val="120000"/>
              </a:lnSpc>
              <a:spcBef>
                <a:spcPts val="4500"/>
              </a:spcBef>
              <a:defRPr sz="2800">
                <a:solidFill>
                  <a:srgbClr val="797979"/>
                </a:solidFill>
              </a:defRPr>
            </a:lvl1pPr>
          </a:lstStyle>
          <a:p>
            <a:fld id="{86CB4B4D-7CA3-9044-876B-883B54F8677D}" type="slidenum">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slide-063">
    <p:spTree>
      <p:nvGrpSpPr>
        <p:cNvPr id="1" name=""/>
        <p:cNvGrpSpPr/>
        <p:nvPr/>
      </p:nvGrpSpPr>
      <p:grpSpPr>
        <a:xfrm>
          <a:off x="0" y="0"/>
          <a:ext cx="0" cy="0"/>
          <a:chOff x="0" y="0"/>
          <a:chExt cx="0" cy="0"/>
        </a:xfrm>
      </p:grpSpPr>
      <p:sp>
        <p:nvSpPr>
          <p:cNvPr id="685" name="Shape 685"/>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688" name="Shape 688"/>
          <p:cNvSpPr>
            <a:spLocks noGrp="1"/>
          </p:cNvSpPr>
          <p:nvPr>
            <p:ph type="sldNum" sz="quarter" idx="2"/>
          </p:nvPr>
        </p:nvSpPr>
        <p:spPr>
          <a:prstGeom prst="rect">
            <a:avLst/>
          </a:prstGeom>
        </p:spPr>
        <p:txBody>
          <a:bodyPr/>
          <a:lstStyle/>
          <a:p>
            <a:fld id="{86CB4B4D-7CA3-9044-876B-883B54F8677D}" type="slidenum">
              <a:t>‹#›</a:t>
            </a:fld>
            <a:endParaRPr/>
          </a:p>
        </p:txBody>
      </p:sp>
      <p:sp>
        <p:nvSpPr>
          <p:cNvPr id="7" name="Shape 674"/>
          <p:cNvSpPr>
            <a:spLocks noGrp="1"/>
          </p:cNvSpPr>
          <p:nvPr>
            <p:ph type="pic" sz="quarter" idx="20" hasCustomPrompt="1"/>
          </p:nvPr>
        </p:nvSpPr>
        <p:spPr>
          <a:xfrm>
            <a:off x="9337235" y="6684278"/>
            <a:ext cx="4461704" cy="4473128"/>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8" name="Shape 674"/>
          <p:cNvSpPr>
            <a:spLocks noGrp="1"/>
          </p:cNvSpPr>
          <p:nvPr>
            <p:ph type="pic" sz="quarter" idx="21" hasCustomPrompt="1"/>
          </p:nvPr>
        </p:nvSpPr>
        <p:spPr>
          <a:xfrm>
            <a:off x="1297358" y="3269287"/>
            <a:ext cx="4461704" cy="4473128"/>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 name="Shape 674"/>
          <p:cNvSpPr>
            <a:spLocks noGrp="1"/>
          </p:cNvSpPr>
          <p:nvPr>
            <p:ph type="pic" sz="quarter" idx="22" hasCustomPrompt="1"/>
          </p:nvPr>
        </p:nvSpPr>
        <p:spPr>
          <a:xfrm>
            <a:off x="4600705" y="6684278"/>
            <a:ext cx="4461704" cy="4473128"/>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Tree>
    <p:extLst>
      <p:ext uri="{BB962C8B-B14F-4D97-AF65-F5344CB8AC3E}">
        <p14:creationId xmlns:p14="http://schemas.microsoft.com/office/powerpoint/2010/main" val="2006534211"/>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slide-064">
    <p:spTree>
      <p:nvGrpSpPr>
        <p:cNvPr id="1" name=""/>
        <p:cNvGrpSpPr/>
        <p:nvPr/>
      </p:nvGrpSpPr>
      <p:grpSpPr>
        <a:xfrm>
          <a:off x="0" y="0"/>
          <a:ext cx="0" cy="0"/>
          <a:chOff x="0" y="0"/>
          <a:chExt cx="0" cy="0"/>
        </a:xfrm>
      </p:grpSpPr>
      <p:sp>
        <p:nvSpPr>
          <p:cNvPr id="701" name="Shape 701"/>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702" name="Shape 702"/>
          <p:cNvSpPr>
            <a:spLocks noGrp="1"/>
          </p:cNvSpPr>
          <p:nvPr>
            <p:ph type="sldNum" sz="quarter" idx="2"/>
          </p:nvPr>
        </p:nvSpPr>
        <p:spPr>
          <a:prstGeom prst="rect">
            <a:avLst/>
          </a:prstGeom>
        </p:spPr>
        <p:txBody>
          <a:bodyPr/>
          <a:lstStyle/>
          <a:p>
            <a:fld id="{86CB4B4D-7CA3-9044-876B-883B54F8677D}" type="slidenum">
              <a:t>‹#›</a:t>
            </a:fld>
            <a:endParaRPr/>
          </a:p>
        </p:txBody>
      </p:sp>
      <p:sp>
        <p:nvSpPr>
          <p:cNvPr id="10" name="Shape 674"/>
          <p:cNvSpPr>
            <a:spLocks noGrp="1"/>
          </p:cNvSpPr>
          <p:nvPr>
            <p:ph type="pic" sz="quarter" idx="20" hasCustomPrompt="1"/>
          </p:nvPr>
        </p:nvSpPr>
        <p:spPr>
          <a:xfrm>
            <a:off x="11668788" y="4484623"/>
            <a:ext cx="4461704" cy="4473128"/>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11" name="Shape 674"/>
          <p:cNvSpPr>
            <a:spLocks noGrp="1"/>
          </p:cNvSpPr>
          <p:nvPr>
            <p:ph type="pic" sz="quarter" idx="21" hasCustomPrompt="1"/>
          </p:nvPr>
        </p:nvSpPr>
        <p:spPr>
          <a:xfrm>
            <a:off x="14905088" y="7771730"/>
            <a:ext cx="4461704" cy="4473128"/>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12" name="Shape 674"/>
          <p:cNvSpPr>
            <a:spLocks noGrp="1"/>
          </p:cNvSpPr>
          <p:nvPr>
            <p:ph type="pic" sz="quarter" idx="22" hasCustomPrompt="1"/>
          </p:nvPr>
        </p:nvSpPr>
        <p:spPr>
          <a:xfrm>
            <a:off x="8385039" y="1185170"/>
            <a:ext cx="4461704" cy="4473128"/>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13" name="Shape 674"/>
          <p:cNvSpPr>
            <a:spLocks noGrp="1"/>
          </p:cNvSpPr>
          <p:nvPr>
            <p:ph type="pic" sz="quarter" idx="23" hasCustomPrompt="1"/>
          </p:nvPr>
        </p:nvSpPr>
        <p:spPr>
          <a:xfrm>
            <a:off x="14952513" y="1197315"/>
            <a:ext cx="4461704" cy="4473128"/>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14" name="Shape 674"/>
          <p:cNvSpPr>
            <a:spLocks noGrp="1"/>
          </p:cNvSpPr>
          <p:nvPr>
            <p:ph type="pic" sz="quarter" idx="24" hasCustomPrompt="1"/>
          </p:nvPr>
        </p:nvSpPr>
        <p:spPr>
          <a:xfrm>
            <a:off x="18196316" y="4484623"/>
            <a:ext cx="4461704" cy="4473128"/>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Tree>
    <p:extLst>
      <p:ext uri="{BB962C8B-B14F-4D97-AF65-F5344CB8AC3E}">
        <p14:creationId xmlns:p14="http://schemas.microsoft.com/office/powerpoint/2010/main" val="248544921"/>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slide-065">
    <p:spTree>
      <p:nvGrpSpPr>
        <p:cNvPr id="1" name=""/>
        <p:cNvGrpSpPr/>
        <p:nvPr/>
      </p:nvGrpSpPr>
      <p:grpSpPr>
        <a:xfrm>
          <a:off x="0" y="0"/>
          <a:ext cx="0" cy="0"/>
          <a:chOff x="0" y="0"/>
          <a:chExt cx="0" cy="0"/>
        </a:xfrm>
      </p:grpSpPr>
      <p:sp>
        <p:nvSpPr>
          <p:cNvPr id="709" name="Shape 709"/>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710" name="Shape 710"/>
          <p:cNvSpPr>
            <a:spLocks noGrp="1"/>
          </p:cNvSpPr>
          <p:nvPr>
            <p:ph type="pic" sz="half" idx="13" hasCustomPrompt="1"/>
          </p:nvPr>
        </p:nvSpPr>
        <p:spPr>
          <a:xfrm>
            <a:off x="2035075" y="2203648"/>
            <a:ext cx="9145192" cy="9473506"/>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711" name="Shape 71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79455325"/>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x">
  <p:cSld name="slide-066">
    <p:spTree>
      <p:nvGrpSpPr>
        <p:cNvPr id="1" name=""/>
        <p:cNvGrpSpPr/>
        <p:nvPr/>
      </p:nvGrpSpPr>
      <p:grpSpPr>
        <a:xfrm>
          <a:off x="0" y="0"/>
          <a:ext cx="0" cy="0"/>
          <a:chOff x="0" y="0"/>
          <a:chExt cx="0" cy="0"/>
        </a:xfrm>
      </p:grpSpPr>
      <p:sp>
        <p:nvSpPr>
          <p:cNvPr id="718" name="Shape 718"/>
          <p:cNvSpPr>
            <a:spLocks noGrp="1"/>
          </p:cNvSpPr>
          <p:nvPr>
            <p:ph type="pic" idx="13" hasCustomPrompt="1"/>
          </p:nvPr>
        </p:nvSpPr>
        <p:spPr>
          <a:xfrm>
            <a:off x="-1" y="0"/>
            <a:ext cx="24384102" cy="13715802"/>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719" name="Shape 719"/>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720" name="Shape 72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9476587"/>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x">
  <p:cSld name="slide-067">
    <p:spTree>
      <p:nvGrpSpPr>
        <p:cNvPr id="1" name=""/>
        <p:cNvGrpSpPr/>
        <p:nvPr/>
      </p:nvGrpSpPr>
      <p:grpSpPr>
        <a:xfrm>
          <a:off x="0" y="0"/>
          <a:ext cx="0" cy="0"/>
          <a:chOff x="0" y="0"/>
          <a:chExt cx="0" cy="0"/>
        </a:xfrm>
      </p:grpSpPr>
      <p:sp>
        <p:nvSpPr>
          <p:cNvPr id="727" name="Shape 727"/>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728" name="Shape 728"/>
          <p:cNvSpPr/>
          <p:nvPr/>
        </p:nvSpPr>
        <p:spPr>
          <a:xfrm>
            <a:off x="17526000" y="-1"/>
            <a:ext cx="6858000" cy="13716001"/>
          </a:xfrm>
          <a:prstGeom prst="rect">
            <a:avLst/>
          </a:prstGeom>
          <a:solidFill>
            <a:srgbClr val="212121"/>
          </a:solidFill>
          <a:ln w="12700">
            <a:miter lim="400000"/>
          </a:ln>
          <a:effectLst>
            <a:outerShdw blurRad="38100" dist="25400" dir="5400000" rotWithShape="0">
              <a:srgbClr val="000000">
                <a:alpha val="50000"/>
              </a:srgbClr>
            </a:outerShdw>
          </a:effectLst>
        </p:spPr>
        <p:txBody>
          <a:bodyPr lIns="50800" tIns="50800" rIns="50800" bIns="50800" anchor="ctr"/>
          <a:lstStyle/>
          <a:p>
            <a:pPr algn="ctr">
              <a:lnSpc>
                <a:spcPct val="100000"/>
              </a:lnSpc>
              <a:defRPr sz="3200">
                <a:solidFill>
                  <a:srgbClr val="FFFFFF"/>
                </a:solidFill>
              </a:defRPr>
            </a:pPr>
            <a:endParaRPr/>
          </a:p>
        </p:txBody>
      </p:sp>
      <p:sp>
        <p:nvSpPr>
          <p:cNvPr id="729" name="Shape 729"/>
          <p:cNvSpPr>
            <a:spLocks noGrp="1"/>
          </p:cNvSpPr>
          <p:nvPr>
            <p:ph type="pic" sz="quarter" idx="13" hasCustomPrompt="1"/>
          </p:nvPr>
        </p:nvSpPr>
        <p:spPr>
          <a:xfrm>
            <a:off x="11835879" y="3774093"/>
            <a:ext cx="3449242" cy="6167913"/>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730" name="Shape 73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99010376"/>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x">
  <p:cSld name="slide-068">
    <p:spTree>
      <p:nvGrpSpPr>
        <p:cNvPr id="1" name=""/>
        <p:cNvGrpSpPr/>
        <p:nvPr/>
      </p:nvGrpSpPr>
      <p:grpSpPr>
        <a:xfrm>
          <a:off x="0" y="0"/>
          <a:ext cx="0" cy="0"/>
          <a:chOff x="0" y="0"/>
          <a:chExt cx="0" cy="0"/>
        </a:xfrm>
      </p:grpSpPr>
      <p:sp>
        <p:nvSpPr>
          <p:cNvPr id="737" name="Shape 737"/>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738" name="Shape 738"/>
          <p:cNvSpPr>
            <a:spLocks noGrp="1"/>
          </p:cNvSpPr>
          <p:nvPr>
            <p:ph type="pic" sz="half" idx="13" hasCustomPrompt="1"/>
          </p:nvPr>
        </p:nvSpPr>
        <p:spPr>
          <a:xfrm>
            <a:off x="0" y="-1"/>
            <a:ext cx="12192001" cy="6857804"/>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739" name="Shape 739"/>
          <p:cNvSpPr>
            <a:spLocks noGrp="1"/>
          </p:cNvSpPr>
          <p:nvPr>
            <p:ph type="pic" sz="half" idx="14" hasCustomPrompt="1"/>
          </p:nvPr>
        </p:nvSpPr>
        <p:spPr>
          <a:xfrm>
            <a:off x="12198787" y="6858000"/>
            <a:ext cx="12192001" cy="6857803"/>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740" name="Shape 74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0382134"/>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x">
  <p:cSld name="slide-070">
    <p:spTree>
      <p:nvGrpSpPr>
        <p:cNvPr id="1" name=""/>
        <p:cNvGrpSpPr/>
        <p:nvPr/>
      </p:nvGrpSpPr>
      <p:grpSpPr>
        <a:xfrm>
          <a:off x="0" y="0"/>
          <a:ext cx="0" cy="0"/>
          <a:chOff x="0" y="0"/>
          <a:chExt cx="0" cy="0"/>
        </a:xfrm>
      </p:grpSpPr>
      <p:sp>
        <p:nvSpPr>
          <p:cNvPr id="757" name="Shape 757"/>
          <p:cNvSpPr/>
          <p:nvPr/>
        </p:nvSpPr>
        <p:spPr>
          <a:xfrm>
            <a:off x="12205990" y="6981108"/>
            <a:ext cx="10145415" cy="4701404"/>
          </a:xfrm>
          <a:prstGeom prst="rect">
            <a:avLst/>
          </a:prstGeom>
          <a:solidFill>
            <a:srgbClr val="212121"/>
          </a:solidFill>
          <a:ln w="12700">
            <a:miter lim="400000"/>
          </a:ln>
          <a:effectLst>
            <a:outerShdw blurRad="38100" dist="25400" dir="5400000" rotWithShape="0">
              <a:srgbClr val="000000">
                <a:alpha val="50000"/>
              </a:srgbClr>
            </a:outerShdw>
          </a:effectLst>
        </p:spPr>
        <p:txBody>
          <a:bodyPr lIns="50800" tIns="50800" rIns="50800" bIns="50800" anchor="ctr"/>
          <a:lstStyle/>
          <a:p>
            <a:pPr algn="ctr">
              <a:lnSpc>
                <a:spcPct val="100000"/>
              </a:lnSpc>
              <a:defRPr sz="3200">
                <a:solidFill>
                  <a:srgbClr val="FFFFFF"/>
                </a:solidFill>
              </a:defRPr>
            </a:pPr>
            <a:endParaRPr/>
          </a:p>
        </p:txBody>
      </p:sp>
      <p:sp>
        <p:nvSpPr>
          <p:cNvPr id="758" name="Shape 758"/>
          <p:cNvSpPr>
            <a:spLocks noGrp="1"/>
          </p:cNvSpPr>
          <p:nvPr>
            <p:ph type="pic" sz="half" idx="13" hasCustomPrompt="1"/>
          </p:nvPr>
        </p:nvSpPr>
        <p:spPr>
          <a:xfrm>
            <a:off x="2035075" y="2025847"/>
            <a:ext cx="20313751" cy="4704359"/>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759" name="Shape 759"/>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760" name="Shape 76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8709555"/>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x">
  <p:cSld name="slide-071">
    <p:spTree>
      <p:nvGrpSpPr>
        <p:cNvPr id="1" name=""/>
        <p:cNvGrpSpPr/>
        <p:nvPr/>
      </p:nvGrpSpPr>
      <p:grpSpPr>
        <a:xfrm>
          <a:off x="0" y="0"/>
          <a:ext cx="0" cy="0"/>
          <a:chOff x="0" y="0"/>
          <a:chExt cx="0" cy="0"/>
        </a:xfrm>
      </p:grpSpPr>
      <p:sp>
        <p:nvSpPr>
          <p:cNvPr id="767" name="Shape 767"/>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768" name="Shape 768"/>
          <p:cNvSpPr>
            <a:spLocks noGrp="1"/>
          </p:cNvSpPr>
          <p:nvPr>
            <p:ph type="pic" idx="13" hasCustomPrompt="1"/>
          </p:nvPr>
        </p:nvSpPr>
        <p:spPr>
          <a:xfrm>
            <a:off x="-1" y="0"/>
            <a:ext cx="11204874" cy="13715802"/>
          </a:xfrm>
          <a:prstGeom prst="rect">
            <a:avLst/>
          </a:prstGeom>
          <a:pattFill prst="pct5">
            <a:fgClr>
              <a:schemeClr val="accent1"/>
            </a:fgClr>
            <a:bgClr>
              <a:schemeClr val="tx2"/>
            </a:bgClr>
          </a:pattFill>
        </p:spPr>
        <p:txBody>
          <a:bodyPr lIns="91439" tIns="45719" rIns="91439" bIns="45719" anchor="t">
            <a:noAutofit/>
          </a:bodyPr>
          <a:lstStyle/>
          <a:p>
            <a:r>
              <a:rPr lang="de-DE" dirty="0"/>
              <a:t>Drop Image </a:t>
            </a:r>
            <a:r>
              <a:rPr lang="de-DE" dirty="0" err="1"/>
              <a:t>here</a:t>
            </a:r>
            <a:endParaRPr lang="de-DE" dirty="0"/>
          </a:p>
        </p:txBody>
      </p:sp>
      <p:sp>
        <p:nvSpPr>
          <p:cNvPr id="769" name="Shape 76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2092058"/>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x">
  <p:cSld name="slide-072">
    <p:spTree>
      <p:nvGrpSpPr>
        <p:cNvPr id="1" name=""/>
        <p:cNvGrpSpPr/>
        <p:nvPr/>
      </p:nvGrpSpPr>
      <p:grpSpPr>
        <a:xfrm>
          <a:off x="0" y="0"/>
          <a:ext cx="0" cy="0"/>
          <a:chOff x="0" y="0"/>
          <a:chExt cx="0" cy="0"/>
        </a:xfrm>
      </p:grpSpPr>
      <p:sp>
        <p:nvSpPr>
          <p:cNvPr id="776" name="Shape 776"/>
          <p:cNvSpPr>
            <a:spLocks noGrp="1"/>
          </p:cNvSpPr>
          <p:nvPr>
            <p:ph type="pic" idx="13" hasCustomPrompt="1"/>
          </p:nvPr>
        </p:nvSpPr>
        <p:spPr>
          <a:xfrm>
            <a:off x="12192000" y="0"/>
            <a:ext cx="12191802" cy="13715802"/>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777" name="Shape 777"/>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778" name="Shape 77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85210121"/>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x">
  <p:cSld name="slide-073">
    <p:spTree>
      <p:nvGrpSpPr>
        <p:cNvPr id="1" name=""/>
        <p:cNvGrpSpPr/>
        <p:nvPr/>
      </p:nvGrpSpPr>
      <p:grpSpPr>
        <a:xfrm>
          <a:off x="0" y="0"/>
          <a:ext cx="0" cy="0"/>
          <a:chOff x="0" y="0"/>
          <a:chExt cx="0" cy="0"/>
        </a:xfrm>
      </p:grpSpPr>
      <p:sp>
        <p:nvSpPr>
          <p:cNvPr id="785" name="Shape 785"/>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786" name="Shape 786"/>
          <p:cNvSpPr>
            <a:spLocks noGrp="1"/>
          </p:cNvSpPr>
          <p:nvPr>
            <p:ph type="pic" idx="13" hasCustomPrompt="1"/>
          </p:nvPr>
        </p:nvSpPr>
        <p:spPr>
          <a:xfrm>
            <a:off x="0" y="0"/>
            <a:ext cx="12191802" cy="13715802"/>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787" name="Shape 78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1431934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74293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x">
  <p:cSld name="slide-074">
    <p:spTree>
      <p:nvGrpSpPr>
        <p:cNvPr id="1" name=""/>
        <p:cNvGrpSpPr/>
        <p:nvPr/>
      </p:nvGrpSpPr>
      <p:grpSpPr>
        <a:xfrm>
          <a:off x="0" y="0"/>
          <a:ext cx="0" cy="0"/>
          <a:chOff x="0" y="0"/>
          <a:chExt cx="0" cy="0"/>
        </a:xfrm>
      </p:grpSpPr>
      <p:sp>
        <p:nvSpPr>
          <p:cNvPr id="794" name="Shape 794"/>
          <p:cNvSpPr>
            <a:spLocks noGrp="1"/>
          </p:cNvSpPr>
          <p:nvPr>
            <p:ph type="pic" idx="13" hasCustomPrompt="1"/>
          </p:nvPr>
        </p:nvSpPr>
        <p:spPr>
          <a:xfrm>
            <a:off x="12192000" y="0"/>
            <a:ext cx="10160100" cy="13715802"/>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795" name="Shape 795"/>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796" name="Shape 79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25977288"/>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x">
  <p:cSld name="slide-075">
    <p:spTree>
      <p:nvGrpSpPr>
        <p:cNvPr id="1" name=""/>
        <p:cNvGrpSpPr/>
        <p:nvPr/>
      </p:nvGrpSpPr>
      <p:grpSpPr>
        <a:xfrm>
          <a:off x="0" y="0"/>
          <a:ext cx="0" cy="0"/>
          <a:chOff x="0" y="0"/>
          <a:chExt cx="0" cy="0"/>
        </a:xfrm>
      </p:grpSpPr>
      <p:sp>
        <p:nvSpPr>
          <p:cNvPr id="803" name="Shape 803"/>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804" name="Shape 804"/>
          <p:cNvSpPr>
            <a:spLocks noGrp="1"/>
          </p:cNvSpPr>
          <p:nvPr>
            <p:ph type="pic" idx="13" hasCustomPrompt="1"/>
          </p:nvPr>
        </p:nvSpPr>
        <p:spPr>
          <a:xfrm>
            <a:off x="13211770" y="0"/>
            <a:ext cx="10160100" cy="13715802"/>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805" name="Shape 80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39028149"/>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x">
  <p:cSld name="slide-076">
    <p:spTree>
      <p:nvGrpSpPr>
        <p:cNvPr id="1" name=""/>
        <p:cNvGrpSpPr/>
        <p:nvPr/>
      </p:nvGrpSpPr>
      <p:grpSpPr>
        <a:xfrm>
          <a:off x="0" y="0"/>
          <a:ext cx="0" cy="0"/>
          <a:chOff x="0" y="0"/>
          <a:chExt cx="0" cy="0"/>
        </a:xfrm>
      </p:grpSpPr>
      <p:sp>
        <p:nvSpPr>
          <p:cNvPr id="812" name="Shape 812"/>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813" name="Shape 813"/>
          <p:cNvSpPr>
            <a:spLocks noGrp="1"/>
          </p:cNvSpPr>
          <p:nvPr>
            <p:ph type="pic" sz="quarter" idx="13" hasCustomPrompt="1"/>
          </p:nvPr>
        </p:nvSpPr>
        <p:spPr>
          <a:xfrm>
            <a:off x="12827000" y="3615728"/>
            <a:ext cx="4318001" cy="4318001"/>
          </a:xfrm>
          <a:prstGeom prst="ellipse">
            <a:avLst/>
          </a:prstGeom>
          <a:pattFill prst="pct5">
            <a:fgClr>
              <a:schemeClr val="accent1"/>
            </a:fgClr>
            <a:bgClr>
              <a:schemeClr val="tx2"/>
            </a:bgClr>
          </a:pattFill>
        </p:spPr>
        <p:txBody>
          <a:bodyPr lIns="91439" tIns="45719" rIns="91439" bIns="45719" anchor="t">
            <a:noAutofit/>
          </a:bodyPr>
          <a:lstStyle/>
          <a:p>
            <a:r>
              <a:rPr lang="de-DE" dirty="0"/>
              <a:t>Drop Image </a:t>
            </a:r>
            <a:r>
              <a:rPr lang="de-DE" dirty="0" err="1"/>
              <a:t>here</a:t>
            </a:r>
            <a:endParaRPr lang="de-DE" dirty="0"/>
          </a:p>
        </p:txBody>
      </p:sp>
      <p:sp>
        <p:nvSpPr>
          <p:cNvPr id="814" name="Shape 814"/>
          <p:cNvSpPr>
            <a:spLocks noGrp="1"/>
          </p:cNvSpPr>
          <p:nvPr>
            <p:ph type="pic" sz="quarter" idx="14" hasCustomPrompt="1"/>
          </p:nvPr>
        </p:nvSpPr>
        <p:spPr>
          <a:xfrm>
            <a:off x="17518161" y="2032000"/>
            <a:ext cx="4826001" cy="4826000"/>
          </a:xfrm>
          <a:prstGeom prst="ellipse">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815" name="Shape 815"/>
          <p:cNvSpPr>
            <a:spLocks noGrp="1"/>
          </p:cNvSpPr>
          <p:nvPr>
            <p:ph type="pic" sz="quarter" idx="15" hasCustomPrompt="1"/>
          </p:nvPr>
        </p:nvSpPr>
        <p:spPr>
          <a:xfrm>
            <a:off x="16323270" y="7111256"/>
            <a:ext cx="3810001" cy="3810001"/>
          </a:xfrm>
          <a:prstGeom prst="ellipse">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816" name="Shape 816"/>
          <p:cNvSpPr>
            <a:spLocks noGrp="1"/>
          </p:cNvSpPr>
          <p:nvPr>
            <p:ph type="pic" sz="quarter" idx="16" hasCustomPrompt="1"/>
          </p:nvPr>
        </p:nvSpPr>
        <p:spPr>
          <a:xfrm>
            <a:off x="12192000" y="8381255"/>
            <a:ext cx="3302000" cy="3302001"/>
          </a:xfrm>
          <a:prstGeom prst="ellipse">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817" name="Shape 81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70339366"/>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x">
  <p:cSld name="slide-077">
    <p:spTree>
      <p:nvGrpSpPr>
        <p:cNvPr id="1" name=""/>
        <p:cNvGrpSpPr/>
        <p:nvPr/>
      </p:nvGrpSpPr>
      <p:grpSpPr>
        <a:xfrm>
          <a:off x="0" y="0"/>
          <a:ext cx="0" cy="0"/>
          <a:chOff x="0" y="0"/>
          <a:chExt cx="0" cy="0"/>
        </a:xfrm>
      </p:grpSpPr>
      <p:sp>
        <p:nvSpPr>
          <p:cNvPr id="824" name="Shape 824"/>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825" name="Shape 825"/>
          <p:cNvSpPr>
            <a:spLocks noGrp="1"/>
          </p:cNvSpPr>
          <p:nvPr>
            <p:ph type="pic" idx="13" hasCustomPrompt="1"/>
          </p:nvPr>
        </p:nvSpPr>
        <p:spPr>
          <a:xfrm>
            <a:off x="0" y="0"/>
            <a:ext cx="24384100" cy="13715802"/>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826" name="Shape 82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16998431"/>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x">
  <p:cSld name="slide-078">
    <p:spTree>
      <p:nvGrpSpPr>
        <p:cNvPr id="1" name=""/>
        <p:cNvGrpSpPr/>
        <p:nvPr/>
      </p:nvGrpSpPr>
      <p:grpSpPr>
        <a:xfrm>
          <a:off x="0" y="0"/>
          <a:ext cx="0" cy="0"/>
          <a:chOff x="0" y="0"/>
          <a:chExt cx="0" cy="0"/>
        </a:xfrm>
      </p:grpSpPr>
      <p:sp>
        <p:nvSpPr>
          <p:cNvPr id="833" name="Shape 833"/>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834" name="Shape 834"/>
          <p:cNvSpPr>
            <a:spLocks noGrp="1"/>
          </p:cNvSpPr>
          <p:nvPr>
            <p:ph type="pic" sz="half" idx="13" hasCustomPrompt="1"/>
          </p:nvPr>
        </p:nvSpPr>
        <p:spPr>
          <a:xfrm>
            <a:off x="-1" y="2028031"/>
            <a:ext cx="13203736" cy="9659840"/>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835" name="Shape 83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25707974"/>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x">
  <p:cSld name="slide-079">
    <p:spTree>
      <p:nvGrpSpPr>
        <p:cNvPr id="1" name=""/>
        <p:cNvGrpSpPr/>
        <p:nvPr/>
      </p:nvGrpSpPr>
      <p:grpSpPr>
        <a:xfrm>
          <a:off x="0" y="0"/>
          <a:ext cx="0" cy="0"/>
          <a:chOff x="0" y="0"/>
          <a:chExt cx="0" cy="0"/>
        </a:xfrm>
      </p:grpSpPr>
      <p:sp>
        <p:nvSpPr>
          <p:cNvPr id="842" name="Shape 842"/>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843" name="Shape 843"/>
          <p:cNvSpPr>
            <a:spLocks noGrp="1"/>
          </p:cNvSpPr>
          <p:nvPr>
            <p:ph type="pic" sz="half" idx="13" hasCustomPrompt="1"/>
          </p:nvPr>
        </p:nvSpPr>
        <p:spPr>
          <a:xfrm>
            <a:off x="14612818" y="2020689"/>
            <a:ext cx="7744245" cy="9659840"/>
          </a:xfrm>
          <a:prstGeom prst="rect">
            <a:avLst/>
          </a:prstGeom>
          <a:pattFill prst="pct5">
            <a:fgClr>
              <a:schemeClr val="accent1"/>
            </a:fgClr>
            <a:bgClr>
              <a:schemeClr val="tx2"/>
            </a:bgClr>
          </a:pattFill>
        </p:spPr>
        <p:txBody>
          <a:bodyPr lIns="91439" tIns="45719" rIns="91439" bIns="45719" anchor="t">
            <a:noAutofit/>
          </a:bodyPr>
          <a:lstStyle/>
          <a:p>
            <a:r>
              <a:rPr lang="de-DE" dirty="0"/>
              <a:t>Drop Image </a:t>
            </a:r>
            <a:r>
              <a:rPr lang="de-DE" dirty="0" err="1"/>
              <a:t>here</a:t>
            </a:r>
            <a:endParaRPr lang="de-DE" dirty="0"/>
          </a:p>
        </p:txBody>
      </p:sp>
      <p:sp>
        <p:nvSpPr>
          <p:cNvPr id="844" name="Shape 84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28319202"/>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slide-080">
    <p:spTree>
      <p:nvGrpSpPr>
        <p:cNvPr id="1" name=""/>
        <p:cNvGrpSpPr/>
        <p:nvPr/>
      </p:nvGrpSpPr>
      <p:grpSpPr>
        <a:xfrm>
          <a:off x="0" y="0"/>
          <a:ext cx="0" cy="0"/>
          <a:chOff x="0" y="0"/>
          <a:chExt cx="0" cy="0"/>
        </a:xfrm>
      </p:grpSpPr>
      <p:sp>
        <p:nvSpPr>
          <p:cNvPr id="851" name="Shape 851"/>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853" name="Shape 853"/>
          <p:cNvSpPr>
            <a:spLocks noGrp="1"/>
          </p:cNvSpPr>
          <p:nvPr>
            <p:ph type="sldNum" sz="quarter" idx="2"/>
          </p:nvPr>
        </p:nvSpPr>
        <p:spPr>
          <a:prstGeom prst="rect">
            <a:avLst/>
          </a:prstGeom>
        </p:spPr>
        <p:txBody>
          <a:bodyPr/>
          <a:lstStyle/>
          <a:p>
            <a:fld id="{86CB4B4D-7CA3-9044-876B-883B54F8677D}" type="slidenum">
              <a:t>‹#›</a:t>
            </a:fld>
            <a:endParaRPr/>
          </a:p>
        </p:txBody>
      </p:sp>
      <p:sp>
        <p:nvSpPr>
          <p:cNvPr id="5" name="Picture Placeholder 3"/>
          <p:cNvSpPr>
            <a:spLocks noGrp="1"/>
          </p:cNvSpPr>
          <p:nvPr>
            <p:ph type="pic" sz="quarter" idx="17" hasCustomPrompt="1"/>
          </p:nvPr>
        </p:nvSpPr>
        <p:spPr>
          <a:xfrm>
            <a:off x="-3183113" y="2024162"/>
            <a:ext cx="14348618" cy="1434860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5">
            <a:fgClr>
              <a:schemeClr val="accent1">
                <a:lumMod val="60000"/>
                <a:lumOff val="40000"/>
              </a:schemeClr>
            </a:fgClr>
            <a:bgClr>
              <a:schemeClr val="tx2"/>
            </a:bgClr>
          </a:pattFill>
        </p:spPr>
        <p:txBody>
          <a:bodyPr wrap="square" anchor="ctr">
            <a:noAutofit/>
          </a:bodyPr>
          <a:lstStyle>
            <a:lvl1pPr algn="ctr">
              <a:defRPr sz="1600" b="0" i="0">
                <a:latin typeface="Titillium" charset="0"/>
                <a:ea typeface="Titillium" charset="0"/>
                <a:cs typeface="Titillium" charset="0"/>
              </a:defRPr>
            </a:lvl1pPr>
          </a:lstStyle>
          <a:p>
            <a:r>
              <a:rPr lang="de-DE" dirty="0"/>
              <a:t>Drop Image </a:t>
            </a:r>
            <a:r>
              <a:rPr lang="de-DE" dirty="0" err="1"/>
              <a:t>here</a:t>
            </a:r>
            <a:endParaRPr lang="de-DE" dirty="0"/>
          </a:p>
        </p:txBody>
      </p:sp>
    </p:spTree>
    <p:extLst>
      <p:ext uri="{BB962C8B-B14F-4D97-AF65-F5344CB8AC3E}">
        <p14:creationId xmlns:p14="http://schemas.microsoft.com/office/powerpoint/2010/main" val="3294469896"/>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slide-081">
    <p:spTree>
      <p:nvGrpSpPr>
        <p:cNvPr id="1" name=""/>
        <p:cNvGrpSpPr/>
        <p:nvPr/>
      </p:nvGrpSpPr>
      <p:grpSpPr>
        <a:xfrm>
          <a:off x="0" y="0"/>
          <a:ext cx="0" cy="0"/>
          <a:chOff x="0" y="0"/>
          <a:chExt cx="0" cy="0"/>
        </a:xfrm>
      </p:grpSpPr>
      <p:sp>
        <p:nvSpPr>
          <p:cNvPr id="860" name="Shape 860"/>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861" name="Shape 861"/>
          <p:cNvSpPr/>
          <p:nvPr/>
        </p:nvSpPr>
        <p:spPr>
          <a:xfrm>
            <a:off x="0" y="0"/>
            <a:ext cx="12192000" cy="13716000"/>
          </a:xfrm>
          <a:prstGeom prst="rect">
            <a:avLst/>
          </a:prstGeom>
          <a:solidFill>
            <a:srgbClr val="212121"/>
          </a:solidFill>
          <a:ln w="12700">
            <a:miter lim="400000"/>
          </a:ln>
        </p:spPr>
        <p:txBody>
          <a:bodyPr lIns="50800" tIns="50800" rIns="50800" bIns="50800" anchor="ctr"/>
          <a:lstStyle/>
          <a:p>
            <a:pPr algn="ctr">
              <a:lnSpc>
                <a:spcPct val="100000"/>
              </a:lnSpc>
              <a:defRPr sz="3200">
                <a:solidFill>
                  <a:srgbClr val="FFFFFF"/>
                </a:solidFill>
              </a:defRPr>
            </a:pPr>
            <a:endParaRPr/>
          </a:p>
        </p:txBody>
      </p:sp>
      <p:sp>
        <p:nvSpPr>
          <p:cNvPr id="862" name="Shape 862"/>
          <p:cNvSpPr>
            <a:spLocks noGrp="1"/>
          </p:cNvSpPr>
          <p:nvPr>
            <p:ph type="pic" idx="13" hasCustomPrompt="1"/>
          </p:nvPr>
        </p:nvSpPr>
        <p:spPr>
          <a:xfrm>
            <a:off x="12192000" y="-8682"/>
            <a:ext cx="12194977" cy="13733266"/>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863" name="Shape 86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99992307"/>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x">
  <p:cSld name="slide-082">
    <p:spTree>
      <p:nvGrpSpPr>
        <p:cNvPr id="1" name=""/>
        <p:cNvGrpSpPr/>
        <p:nvPr/>
      </p:nvGrpSpPr>
      <p:grpSpPr>
        <a:xfrm>
          <a:off x="0" y="0"/>
          <a:ext cx="0" cy="0"/>
          <a:chOff x="0" y="0"/>
          <a:chExt cx="0" cy="0"/>
        </a:xfrm>
      </p:grpSpPr>
      <p:sp>
        <p:nvSpPr>
          <p:cNvPr id="870" name="Shape 870"/>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871" name="Shape 871"/>
          <p:cNvSpPr>
            <a:spLocks noGrp="1"/>
          </p:cNvSpPr>
          <p:nvPr>
            <p:ph type="pic" idx="13" hasCustomPrompt="1"/>
          </p:nvPr>
        </p:nvSpPr>
        <p:spPr>
          <a:xfrm>
            <a:off x="0" y="-1"/>
            <a:ext cx="10160099" cy="13733267"/>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872" name="Shape 87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19500793"/>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x">
  <p:cSld name="slide-083">
    <p:spTree>
      <p:nvGrpSpPr>
        <p:cNvPr id="1" name=""/>
        <p:cNvGrpSpPr/>
        <p:nvPr/>
      </p:nvGrpSpPr>
      <p:grpSpPr>
        <a:xfrm>
          <a:off x="0" y="0"/>
          <a:ext cx="0" cy="0"/>
          <a:chOff x="0" y="0"/>
          <a:chExt cx="0" cy="0"/>
        </a:xfrm>
      </p:grpSpPr>
      <p:sp>
        <p:nvSpPr>
          <p:cNvPr id="879" name="Shape 879"/>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880" name="Shape 880"/>
          <p:cNvSpPr>
            <a:spLocks noGrp="1"/>
          </p:cNvSpPr>
          <p:nvPr>
            <p:ph type="pic" idx="13" hasCustomPrompt="1"/>
          </p:nvPr>
        </p:nvSpPr>
        <p:spPr>
          <a:xfrm>
            <a:off x="0" y="0"/>
            <a:ext cx="24383999" cy="6857804"/>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881" name="Shape 88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6418399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7">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36057" y="4527383"/>
            <a:ext cx="14709218" cy="3923922"/>
          </a:xfrm>
          <a:prstGeom prst="rect">
            <a:avLst/>
          </a:prstGeom>
        </p:spPr>
        <p:txBody>
          <a:bodyPr/>
          <a:lstStyle/>
          <a:p>
            <a:endParaRPr lang="en-US"/>
          </a:p>
        </p:txBody>
      </p:sp>
    </p:spTree>
    <p:extLst>
      <p:ext uri="{BB962C8B-B14F-4D97-AF65-F5344CB8AC3E}">
        <p14:creationId xmlns:p14="http://schemas.microsoft.com/office/powerpoint/2010/main" val="162275956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x">
  <p:cSld name="slide-084">
    <p:spTree>
      <p:nvGrpSpPr>
        <p:cNvPr id="1" name=""/>
        <p:cNvGrpSpPr/>
        <p:nvPr/>
      </p:nvGrpSpPr>
      <p:grpSpPr>
        <a:xfrm>
          <a:off x="0" y="0"/>
          <a:ext cx="0" cy="0"/>
          <a:chOff x="0" y="0"/>
          <a:chExt cx="0" cy="0"/>
        </a:xfrm>
      </p:grpSpPr>
      <p:sp>
        <p:nvSpPr>
          <p:cNvPr id="888" name="Shape 888"/>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889" name="Shape 889"/>
          <p:cNvSpPr/>
          <p:nvPr/>
        </p:nvSpPr>
        <p:spPr>
          <a:xfrm>
            <a:off x="-1" y="0"/>
            <a:ext cx="12190709" cy="6858264"/>
          </a:xfrm>
          <a:prstGeom prst="rect">
            <a:avLst/>
          </a:prstGeom>
          <a:solidFill>
            <a:srgbClr val="212121"/>
          </a:solidFill>
          <a:ln w="12700">
            <a:miter lim="400000"/>
          </a:ln>
        </p:spPr>
        <p:txBody>
          <a:bodyPr lIns="50800" tIns="50800" rIns="50800" bIns="50800" anchor="ctr"/>
          <a:lstStyle/>
          <a:p>
            <a:pPr algn="ctr">
              <a:lnSpc>
                <a:spcPct val="100000"/>
              </a:lnSpc>
              <a:defRPr sz="3200">
                <a:solidFill>
                  <a:srgbClr val="FFFFFF"/>
                </a:solidFill>
              </a:defRPr>
            </a:pPr>
            <a:endParaRPr/>
          </a:p>
        </p:txBody>
      </p:sp>
      <p:sp>
        <p:nvSpPr>
          <p:cNvPr id="890" name="Shape 890"/>
          <p:cNvSpPr>
            <a:spLocks noGrp="1"/>
          </p:cNvSpPr>
          <p:nvPr>
            <p:ph type="pic" sz="half" idx="13" hasCustomPrompt="1"/>
          </p:nvPr>
        </p:nvSpPr>
        <p:spPr>
          <a:xfrm>
            <a:off x="12201424" y="0"/>
            <a:ext cx="12190809" cy="6857935"/>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891" name="Shape 89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84055704"/>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x">
  <p:cSld name="slide-085">
    <p:spTree>
      <p:nvGrpSpPr>
        <p:cNvPr id="1" name=""/>
        <p:cNvGrpSpPr/>
        <p:nvPr/>
      </p:nvGrpSpPr>
      <p:grpSpPr>
        <a:xfrm>
          <a:off x="0" y="0"/>
          <a:ext cx="0" cy="0"/>
          <a:chOff x="0" y="0"/>
          <a:chExt cx="0" cy="0"/>
        </a:xfrm>
      </p:grpSpPr>
      <p:sp>
        <p:nvSpPr>
          <p:cNvPr id="898" name="Shape 898"/>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899" name="Shape 899"/>
          <p:cNvSpPr>
            <a:spLocks noGrp="1"/>
          </p:cNvSpPr>
          <p:nvPr>
            <p:ph type="pic" sz="quarter" idx="13" hasCustomPrompt="1"/>
          </p:nvPr>
        </p:nvSpPr>
        <p:spPr>
          <a:xfrm>
            <a:off x="2363414" y="446187"/>
            <a:ext cx="5136362" cy="6406879"/>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00" name="Shape 900"/>
          <p:cNvSpPr>
            <a:spLocks noGrp="1"/>
          </p:cNvSpPr>
          <p:nvPr>
            <p:ph type="pic" sz="quarter" idx="14" hasCustomPrompt="1"/>
          </p:nvPr>
        </p:nvSpPr>
        <p:spPr>
          <a:xfrm>
            <a:off x="7499776" y="446187"/>
            <a:ext cx="5136362" cy="6406879"/>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01" name="Shape 901"/>
          <p:cNvSpPr>
            <a:spLocks noGrp="1"/>
          </p:cNvSpPr>
          <p:nvPr>
            <p:ph type="pic" sz="quarter" idx="15" hasCustomPrompt="1"/>
          </p:nvPr>
        </p:nvSpPr>
        <p:spPr>
          <a:xfrm>
            <a:off x="1577" y="6858000"/>
            <a:ext cx="5136362" cy="6406878"/>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02" name="Shape 902"/>
          <p:cNvSpPr>
            <a:spLocks noGrp="1"/>
          </p:cNvSpPr>
          <p:nvPr>
            <p:ph type="pic" sz="quarter" idx="16" hasCustomPrompt="1"/>
          </p:nvPr>
        </p:nvSpPr>
        <p:spPr>
          <a:xfrm>
            <a:off x="5137939" y="6858000"/>
            <a:ext cx="5136362" cy="6406878"/>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03" name="Shape 90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6176252"/>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tx">
  <p:cSld name="slide-086">
    <p:spTree>
      <p:nvGrpSpPr>
        <p:cNvPr id="1" name=""/>
        <p:cNvGrpSpPr/>
        <p:nvPr/>
      </p:nvGrpSpPr>
      <p:grpSpPr>
        <a:xfrm>
          <a:off x="0" y="0"/>
          <a:ext cx="0" cy="0"/>
          <a:chOff x="0" y="0"/>
          <a:chExt cx="0" cy="0"/>
        </a:xfrm>
      </p:grpSpPr>
      <p:sp>
        <p:nvSpPr>
          <p:cNvPr id="910" name="Shape 910"/>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911" name="Shape 911"/>
          <p:cNvSpPr>
            <a:spLocks noGrp="1"/>
          </p:cNvSpPr>
          <p:nvPr>
            <p:ph type="pic" sz="half" idx="13" hasCustomPrompt="1"/>
          </p:nvPr>
        </p:nvSpPr>
        <p:spPr>
          <a:xfrm>
            <a:off x="15071497" y="2015232"/>
            <a:ext cx="7744245" cy="9659840"/>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12" name="Shape 912"/>
          <p:cNvSpPr>
            <a:spLocks noGrp="1"/>
          </p:cNvSpPr>
          <p:nvPr>
            <p:ph type="pic" sz="quarter" idx="14" hasCustomPrompt="1"/>
          </p:nvPr>
        </p:nvSpPr>
        <p:spPr>
          <a:xfrm>
            <a:off x="10978695" y="6573392"/>
            <a:ext cx="4092802" cy="5105188"/>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13" name="Shape 9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7739865"/>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x">
  <p:cSld name="slide-087">
    <p:spTree>
      <p:nvGrpSpPr>
        <p:cNvPr id="1" name=""/>
        <p:cNvGrpSpPr/>
        <p:nvPr/>
      </p:nvGrpSpPr>
      <p:grpSpPr>
        <a:xfrm>
          <a:off x="0" y="0"/>
          <a:ext cx="0" cy="0"/>
          <a:chOff x="0" y="0"/>
          <a:chExt cx="0" cy="0"/>
        </a:xfrm>
      </p:grpSpPr>
      <p:sp>
        <p:nvSpPr>
          <p:cNvPr id="920" name="Shape 920"/>
          <p:cNvSpPr>
            <a:spLocks noGrp="1"/>
          </p:cNvSpPr>
          <p:nvPr>
            <p:ph type="pic" sz="quarter" idx="13" hasCustomPrompt="1"/>
          </p:nvPr>
        </p:nvSpPr>
        <p:spPr>
          <a:xfrm>
            <a:off x="12193190" y="2025848"/>
            <a:ext cx="5037039" cy="4775135"/>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21" name="Shape 921"/>
          <p:cNvSpPr>
            <a:spLocks noGrp="1"/>
          </p:cNvSpPr>
          <p:nvPr>
            <p:ph type="pic" sz="quarter" idx="14" hasCustomPrompt="1"/>
          </p:nvPr>
        </p:nvSpPr>
        <p:spPr>
          <a:xfrm>
            <a:off x="17332523" y="2025848"/>
            <a:ext cx="5037039" cy="4775135"/>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22" name="Shape 922"/>
          <p:cNvSpPr>
            <a:spLocks noGrp="1"/>
          </p:cNvSpPr>
          <p:nvPr>
            <p:ph type="pic" sz="quarter" idx="15" hasCustomPrompt="1"/>
          </p:nvPr>
        </p:nvSpPr>
        <p:spPr>
          <a:xfrm>
            <a:off x="17340064" y="6920011"/>
            <a:ext cx="5037038" cy="4775136"/>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23" name="Shape 923"/>
          <p:cNvSpPr>
            <a:spLocks noGrp="1"/>
          </p:cNvSpPr>
          <p:nvPr>
            <p:ph type="pic" sz="quarter" idx="16" hasCustomPrompt="1"/>
          </p:nvPr>
        </p:nvSpPr>
        <p:spPr>
          <a:xfrm>
            <a:off x="12189420" y="6920011"/>
            <a:ext cx="5037039" cy="4775136"/>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24" name="Shape 924"/>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925" name="Shape 92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1732256"/>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x">
  <p:cSld name="slide-088">
    <p:spTree>
      <p:nvGrpSpPr>
        <p:cNvPr id="1" name=""/>
        <p:cNvGrpSpPr/>
        <p:nvPr/>
      </p:nvGrpSpPr>
      <p:grpSpPr>
        <a:xfrm>
          <a:off x="0" y="0"/>
          <a:ext cx="0" cy="0"/>
          <a:chOff x="0" y="0"/>
          <a:chExt cx="0" cy="0"/>
        </a:xfrm>
      </p:grpSpPr>
      <p:sp>
        <p:nvSpPr>
          <p:cNvPr id="932" name="Shape 932"/>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933" name="Shape 933"/>
          <p:cNvSpPr>
            <a:spLocks noGrp="1"/>
          </p:cNvSpPr>
          <p:nvPr>
            <p:ph type="pic" idx="13" hasCustomPrompt="1"/>
          </p:nvPr>
        </p:nvSpPr>
        <p:spPr>
          <a:xfrm>
            <a:off x="0" y="0"/>
            <a:ext cx="18292366" cy="13715934"/>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34" name="Shape 93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91470443"/>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x">
  <p:cSld name="slide-089">
    <p:spTree>
      <p:nvGrpSpPr>
        <p:cNvPr id="1" name=""/>
        <p:cNvGrpSpPr/>
        <p:nvPr/>
      </p:nvGrpSpPr>
      <p:grpSpPr>
        <a:xfrm>
          <a:off x="0" y="0"/>
          <a:ext cx="0" cy="0"/>
          <a:chOff x="0" y="0"/>
          <a:chExt cx="0" cy="0"/>
        </a:xfrm>
      </p:grpSpPr>
      <p:sp>
        <p:nvSpPr>
          <p:cNvPr id="941" name="Shape 941"/>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942" name="Shape 942"/>
          <p:cNvSpPr>
            <a:spLocks noGrp="1"/>
          </p:cNvSpPr>
          <p:nvPr>
            <p:ph type="pic" idx="13" hasCustomPrompt="1"/>
          </p:nvPr>
        </p:nvSpPr>
        <p:spPr>
          <a:xfrm>
            <a:off x="0" y="0"/>
            <a:ext cx="12186345" cy="13715934"/>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43" name="Shape 94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8283014"/>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x">
  <p:cSld name="slide-090">
    <p:spTree>
      <p:nvGrpSpPr>
        <p:cNvPr id="1" name=""/>
        <p:cNvGrpSpPr/>
        <p:nvPr/>
      </p:nvGrpSpPr>
      <p:grpSpPr>
        <a:xfrm>
          <a:off x="0" y="0"/>
          <a:ext cx="0" cy="0"/>
          <a:chOff x="0" y="0"/>
          <a:chExt cx="0" cy="0"/>
        </a:xfrm>
      </p:grpSpPr>
      <p:sp>
        <p:nvSpPr>
          <p:cNvPr id="950" name="Shape 950"/>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951" name="Shape 951"/>
          <p:cNvSpPr>
            <a:spLocks noGrp="1"/>
          </p:cNvSpPr>
          <p:nvPr>
            <p:ph type="pic" idx="13" hasCustomPrompt="1"/>
          </p:nvPr>
        </p:nvSpPr>
        <p:spPr>
          <a:xfrm>
            <a:off x="0" y="0"/>
            <a:ext cx="24383901" cy="13715934"/>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52" name="Shape 95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57366930"/>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x">
  <p:cSld name="slide-091">
    <p:spTree>
      <p:nvGrpSpPr>
        <p:cNvPr id="1" name=""/>
        <p:cNvGrpSpPr/>
        <p:nvPr/>
      </p:nvGrpSpPr>
      <p:grpSpPr>
        <a:xfrm>
          <a:off x="0" y="0"/>
          <a:ext cx="0" cy="0"/>
          <a:chOff x="0" y="0"/>
          <a:chExt cx="0" cy="0"/>
        </a:xfrm>
      </p:grpSpPr>
      <p:sp>
        <p:nvSpPr>
          <p:cNvPr id="959" name="Shape 959"/>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960" name="Shape 960"/>
          <p:cNvSpPr>
            <a:spLocks noGrp="1"/>
          </p:cNvSpPr>
          <p:nvPr>
            <p:ph type="pic" sz="half" idx="13" hasCustomPrompt="1"/>
          </p:nvPr>
        </p:nvSpPr>
        <p:spPr>
          <a:xfrm>
            <a:off x="2035076" y="2038548"/>
            <a:ext cx="10154345" cy="9638838"/>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61" name="Shape 96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57519014"/>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x">
  <p:cSld name="slide-092">
    <p:spTree>
      <p:nvGrpSpPr>
        <p:cNvPr id="1" name=""/>
        <p:cNvGrpSpPr/>
        <p:nvPr/>
      </p:nvGrpSpPr>
      <p:grpSpPr>
        <a:xfrm>
          <a:off x="0" y="0"/>
          <a:ext cx="0" cy="0"/>
          <a:chOff x="0" y="0"/>
          <a:chExt cx="0" cy="0"/>
        </a:xfrm>
      </p:grpSpPr>
      <p:sp>
        <p:nvSpPr>
          <p:cNvPr id="968" name="Shape 968"/>
          <p:cNvSpPr>
            <a:spLocks noGrp="1"/>
          </p:cNvSpPr>
          <p:nvPr>
            <p:ph type="pic" sz="quarter" idx="13" hasCustomPrompt="1"/>
          </p:nvPr>
        </p:nvSpPr>
        <p:spPr>
          <a:xfrm>
            <a:off x="7120035" y="2032000"/>
            <a:ext cx="5080000" cy="4826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69" name="Shape 969"/>
          <p:cNvSpPr>
            <a:spLocks noGrp="1"/>
          </p:cNvSpPr>
          <p:nvPr>
            <p:ph type="pic" sz="quarter" idx="14" hasCustomPrompt="1"/>
          </p:nvPr>
        </p:nvSpPr>
        <p:spPr>
          <a:xfrm>
            <a:off x="12200035" y="2032000"/>
            <a:ext cx="5080001" cy="4826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70" name="Shape 970"/>
          <p:cNvSpPr>
            <a:spLocks noGrp="1"/>
          </p:cNvSpPr>
          <p:nvPr>
            <p:ph type="pic" sz="quarter" idx="15" hasCustomPrompt="1"/>
          </p:nvPr>
        </p:nvSpPr>
        <p:spPr>
          <a:xfrm>
            <a:off x="7120036" y="6858000"/>
            <a:ext cx="5080001" cy="4826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71" name="Shape 971"/>
          <p:cNvSpPr>
            <a:spLocks noGrp="1"/>
          </p:cNvSpPr>
          <p:nvPr>
            <p:ph type="pic" sz="quarter" idx="16" hasCustomPrompt="1"/>
          </p:nvPr>
        </p:nvSpPr>
        <p:spPr>
          <a:xfrm>
            <a:off x="2040035" y="6858000"/>
            <a:ext cx="5080001" cy="4826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72" name="Shape 972"/>
          <p:cNvSpPr>
            <a:spLocks noGrp="1"/>
          </p:cNvSpPr>
          <p:nvPr>
            <p:ph type="pic" sz="quarter" idx="17" hasCustomPrompt="1"/>
          </p:nvPr>
        </p:nvSpPr>
        <p:spPr>
          <a:xfrm>
            <a:off x="17288071" y="6857999"/>
            <a:ext cx="5080001" cy="4826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73" name="Shape 973"/>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974" name="Shape 97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71973441"/>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x">
  <p:cSld name="slide-093">
    <p:spTree>
      <p:nvGrpSpPr>
        <p:cNvPr id="1" name=""/>
        <p:cNvGrpSpPr/>
        <p:nvPr/>
      </p:nvGrpSpPr>
      <p:grpSpPr>
        <a:xfrm>
          <a:off x="0" y="0"/>
          <a:ext cx="0" cy="0"/>
          <a:chOff x="0" y="0"/>
          <a:chExt cx="0" cy="0"/>
        </a:xfrm>
      </p:grpSpPr>
      <p:sp>
        <p:nvSpPr>
          <p:cNvPr id="981" name="Shape 981"/>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982" name="Shape 982"/>
          <p:cNvSpPr>
            <a:spLocks noGrp="1"/>
          </p:cNvSpPr>
          <p:nvPr>
            <p:ph type="pic" idx="13" hasCustomPrompt="1"/>
          </p:nvPr>
        </p:nvSpPr>
        <p:spPr>
          <a:xfrm>
            <a:off x="13211768" y="-1"/>
            <a:ext cx="11172231" cy="137161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83" name="Shape 98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7814784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lide 9">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4407457" y="5057776"/>
            <a:ext cx="6679646" cy="8658224"/>
          </a:xfrm>
          <a:prstGeom prst="rect">
            <a:avLst/>
          </a:prstGeom>
        </p:spPr>
        <p:txBody>
          <a:bodyPr/>
          <a:lstStyle/>
          <a:p>
            <a:endParaRPr lang="en-US"/>
          </a:p>
        </p:txBody>
      </p:sp>
    </p:spTree>
    <p:extLst>
      <p:ext uri="{BB962C8B-B14F-4D97-AF65-F5344CB8AC3E}">
        <p14:creationId xmlns:p14="http://schemas.microsoft.com/office/powerpoint/2010/main" val="257404003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x">
  <p:cSld name="slide-096">
    <p:spTree>
      <p:nvGrpSpPr>
        <p:cNvPr id="1" name=""/>
        <p:cNvGrpSpPr/>
        <p:nvPr/>
      </p:nvGrpSpPr>
      <p:grpSpPr>
        <a:xfrm>
          <a:off x="0" y="0"/>
          <a:ext cx="0" cy="0"/>
          <a:chOff x="0" y="0"/>
          <a:chExt cx="0" cy="0"/>
        </a:xfrm>
      </p:grpSpPr>
      <p:sp>
        <p:nvSpPr>
          <p:cNvPr id="1008" name="Shape 1008"/>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1009" name="Shape 1009"/>
          <p:cNvSpPr>
            <a:spLocks noGrp="1"/>
          </p:cNvSpPr>
          <p:nvPr>
            <p:ph type="pic" idx="13" hasCustomPrompt="1"/>
          </p:nvPr>
        </p:nvSpPr>
        <p:spPr>
          <a:xfrm>
            <a:off x="4764" y="0"/>
            <a:ext cx="24374573" cy="6857802"/>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1010" name="Shape 101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12416988"/>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x">
  <p:cSld name="slide-097">
    <p:spTree>
      <p:nvGrpSpPr>
        <p:cNvPr id="1" name=""/>
        <p:cNvGrpSpPr/>
        <p:nvPr/>
      </p:nvGrpSpPr>
      <p:grpSpPr>
        <a:xfrm>
          <a:off x="0" y="0"/>
          <a:ext cx="0" cy="0"/>
          <a:chOff x="0" y="0"/>
          <a:chExt cx="0" cy="0"/>
        </a:xfrm>
      </p:grpSpPr>
      <p:sp>
        <p:nvSpPr>
          <p:cNvPr id="1017" name="Shape 1017"/>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1018" name="Shape 1018"/>
          <p:cNvSpPr>
            <a:spLocks noGrp="1"/>
          </p:cNvSpPr>
          <p:nvPr>
            <p:ph type="pic" sz="quarter" idx="13" hasCustomPrompt="1"/>
          </p:nvPr>
        </p:nvSpPr>
        <p:spPr>
          <a:xfrm>
            <a:off x="11384518" y="2443267"/>
            <a:ext cx="2996824" cy="3979054"/>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1019" name="Shape 1019"/>
          <p:cNvSpPr>
            <a:spLocks noGrp="1"/>
          </p:cNvSpPr>
          <p:nvPr>
            <p:ph type="pic" sz="quarter" idx="14" hasCustomPrompt="1"/>
          </p:nvPr>
        </p:nvSpPr>
        <p:spPr>
          <a:xfrm>
            <a:off x="19141768" y="2443267"/>
            <a:ext cx="2996824" cy="3979054"/>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1020" name="Shape 1020"/>
          <p:cNvSpPr>
            <a:spLocks noGrp="1"/>
          </p:cNvSpPr>
          <p:nvPr>
            <p:ph type="pic" sz="quarter" idx="15" hasCustomPrompt="1"/>
          </p:nvPr>
        </p:nvSpPr>
        <p:spPr>
          <a:xfrm>
            <a:off x="15052501" y="4274361"/>
            <a:ext cx="1236388" cy="2197226"/>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i</a:t>
            </a:r>
          </a:p>
        </p:txBody>
      </p:sp>
      <p:sp>
        <p:nvSpPr>
          <p:cNvPr id="1021" name="Shape 1021"/>
          <p:cNvSpPr>
            <a:spLocks noGrp="1"/>
          </p:cNvSpPr>
          <p:nvPr>
            <p:ph type="pic" sz="quarter" idx="16" hasCustomPrompt="1"/>
          </p:nvPr>
        </p:nvSpPr>
        <p:spPr>
          <a:xfrm>
            <a:off x="17030486" y="4285663"/>
            <a:ext cx="1236388" cy="2197226"/>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i</a:t>
            </a:r>
          </a:p>
        </p:txBody>
      </p:sp>
      <p:sp>
        <p:nvSpPr>
          <p:cNvPr id="1022" name="Shape 1022"/>
          <p:cNvSpPr>
            <a:spLocks noGrp="1"/>
          </p:cNvSpPr>
          <p:nvPr>
            <p:ph type="pic" sz="quarter" idx="17" hasCustomPrompt="1"/>
          </p:nvPr>
        </p:nvSpPr>
        <p:spPr>
          <a:xfrm>
            <a:off x="11354038" y="10273841"/>
            <a:ext cx="837966" cy="1041133"/>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i</a:t>
            </a:r>
          </a:p>
        </p:txBody>
      </p:sp>
      <p:sp>
        <p:nvSpPr>
          <p:cNvPr id="1023" name="Shape 1023"/>
          <p:cNvSpPr>
            <a:spLocks noGrp="1"/>
          </p:cNvSpPr>
          <p:nvPr>
            <p:ph type="pic" sz="quarter" idx="18" hasCustomPrompt="1"/>
          </p:nvPr>
        </p:nvSpPr>
        <p:spPr>
          <a:xfrm>
            <a:off x="13063308" y="10278530"/>
            <a:ext cx="837966" cy="1041133"/>
          </a:xfrm>
          <a:prstGeom prst="rect">
            <a:avLst/>
          </a:prstGeom>
          <a:pattFill prst="pct5">
            <a:fgClr>
              <a:schemeClr val="accent1"/>
            </a:fgClr>
            <a:bgClr>
              <a:schemeClr val="tx2"/>
            </a:bgClr>
          </a:pattFill>
        </p:spPr>
        <p:txBody>
          <a:bodyPr lIns="91439" tIns="45719" rIns="91439" bIns="45719" anchor="t">
            <a:noAutofit/>
          </a:bodyPr>
          <a:lstStyle/>
          <a:p>
            <a:r>
              <a:rPr lang="de-DE" dirty="0"/>
              <a:t>i</a:t>
            </a:r>
          </a:p>
        </p:txBody>
      </p:sp>
      <p:sp>
        <p:nvSpPr>
          <p:cNvPr id="1024" name="Shape 1024"/>
          <p:cNvSpPr>
            <a:spLocks noGrp="1"/>
          </p:cNvSpPr>
          <p:nvPr>
            <p:ph type="pic" sz="quarter" idx="19" hasCustomPrompt="1"/>
          </p:nvPr>
        </p:nvSpPr>
        <p:spPr>
          <a:xfrm>
            <a:off x="16103446" y="8099678"/>
            <a:ext cx="5352443" cy="3390939"/>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1025" name="Shape 102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82832499"/>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x">
  <p:cSld name="Titel &amp; Untertitel">
    <p:spTree>
      <p:nvGrpSpPr>
        <p:cNvPr id="1" name=""/>
        <p:cNvGrpSpPr/>
        <p:nvPr/>
      </p:nvGrpSpPr>
      <p:grpSpPr>
        <a:xfrm>
          <a:off x="0" y="0"/>
          <a:ext cx="0" cy="0"/>
          <a:chOff x="0" y="0"/>
          <a:chExt cx="0" cy="0"/>
        </a:xfrm>
      </p:grpSpPr>
      <p:sp>
        <p:nvSpPr>
          <p:cNvPr id="1032" name="Shape 1032"/>
          <p:cNvSpPr>
            <a:spLocks noGrp="1"/>
          </p:cNvSpPr>
          <p:nvPr>
            <p:ph type="title"/>
          </p:nvPr>
        </p:nvSpPr>
        <p:spPr>
          <a:xfrm>
            <a:off x="2027039" y="2025848"/>
            <a:ext cx="20317222" cy="1782763"/>
          </a:xfrm>
          <a:prstGeom prst="rect">
            <a:avLst/>
          </a:prstGeom>
        </p:spPr>
        <p:txBody>
          <a:bodyPr lIns="0" tIns="0" rIns="0" bIns="0" anchor="t"/>
          <a:lstStyle/>
          <a:p>
            <a:r>
              <a:t>Titeltext</a:t>
            </a:r>
          </a:p>
        </p:txBody>
      </p:sp>
      <p:sp>
        <p:nvSpPr>
          <p:cNvPr id="1033" name="Shape 1033"/>
          <p:cNvSpPr>
            <a:spLocks noGrp="1"/>
          </p:cNvSpPr>
          <p:nvPr>
            <p:ph type="body" sz="half" idx="1"/>
          </p:nvPr>
        </p:nvSpPr>
        <p:spPr>
          <a:xfrm>
            <a:off x="2027039" y="4577079"/>
            <a:ext cx="20317222" cy="5848133"/>
          </a:xfrm>
          <a:prstGeom prst="rect">
            <a:avLst/>
          </a:prstGeom>
        </p:spPr>
        <p:txBody>
          <a:bodyPr anchor="t"/>
          <a:lstStyle>
            <a:lvl1pPr marL="0" indent="0">
              <a:lnSpc>
                <a:spcPct val="100000"/>
              </a:lnSpc>
              <a:spcBef>
                <a:spcPts val="0"/>
              </a:spcBef>
              <a:buSzTx/>
              <a:buNone/>
              <a:defRPr sz="8400" b="1">
                <a:solidFill>
                  <a:srgbClr val="212121"/>
                </a:solidFill>
                <a:latin typeface="Helvetica"/>
                <a:ea typeface="Helvetica"/>
                <a:cs typeface="Helvetica"/>
                <a:sym typeface="Helvetica"/>
              </a:defRPr>
            </a:lvl1pPr>
            <a:lvl2pPr marL="0" indent="228600">
              <a:lnSpc>
                <a:spcPct val="100000"/>
              </a:lnSpc>
              <a:spcBef>
                <a:spcPts val="0"/>
              </a:spcBef>
              <a:buSzTx/>
              <a:buNone/>
              <a:defRPr sz="4800" spc="240">
                <a:solidFill>
                  <a:srgbClr val="212121"/>
                </a:solidFill>
                <a:latin typeface="Montserrat"/>
                <a:ea typeface="Montserrat"/>
                <a:cs typeface="Montserrat"/>
                <a:sym typeface="Montserrat"/>
              </a:defRPr>
            </a:lvl2pPr>
            <a:lvl3pPr marL="0" indent="457200">
              <a:spcBef>
                <a:spcPts val="5900"/>
              </a:spcBef>
              <a:buSzTx/>
              <a:buNone/>
            </a:lvl3pPr>
            <a:lvl4pPr marL="0" indent="685800">
              <a:spcBef>
                <a:spcPts val="4500"/>
              </a:spcBef>
              <a:buSzTx/>
              <a:buNone/>
              <a:defRPr>
                <a:solidFill>
                  <a:srgbClr val="929292"/>
                </a:solidFill>
                <a:latin typeface="+mn-lt"/>
                <a:ea typeface="+mn-ea"/>
                <a:cs typeface="+mn-cs"/>
                <a:sym typeface="Helvetica Light"/>
              </a:defRPr>
            </a:lvl4pPr>
            <a:lvl5pPr marL="0" indent="914400">
              <a:spcBef>
                <a:spcPts val="0"/>
              </a:spcBef>
              <a:buSzTx/>
              <a:buNone/>
              <a:defRPr>
                <a:solidFill>
                  <a:srgbClr val="009193"/>
                </a:solidFill>
                <a:latin typeface="+mn-lt"/>
                <a:ea typeface="+mn-ea"/>
                <a:cs typeface="+mn-cs"/>
                <a:sym typeface="Helvetica Light"/>
              </a:defRPr>
            </a:lvl5pPr>
          </a:lstStyle>
          <a:p>
            <a:r>
              <a:t>Textebene 1</a:t>
            </a:r>
          </a:p>
          <a:p>
            <a:pPr lvl="1"/>
            <a:r>
              <a:t>Textebene 2</a:t>
            </a:r>
          </a:p>
          <a:p>
            <a:pPr lvl="2"/>
            <a:r>
              <a:t>Textebene 3</a:t>
            </a:r>
          </a:p>
          <a:p>
            <a:pPr lvl="3"/>
            <a:r>
              <a:t>Textebene 4</a:t>
            </a:r>
          </a:p>
          <a:p>
            <a:pPr lvl="4"/>
            <a:r>
              <a:t>Textebene 5</a:t>
            </a:r>
          </a:p>
        </p:txBody>
      </p:sp>
      <p:sp>
        <p:nvSpPr>
          <p:cNvPr id="1034" name="Shape 1034"/>
          <p:cNvSpPr>
            <a:spLocks noGrp="1"/>
          </p:cNvSpPr>
          <p:nvPr>
            <p:ph type="sldNum" sz="quarter" idx="2"/>
          </p:nvPr>
        </p:nvSpPr>
        <p:spPr>
          <a:xfrm>
            <a:off x="21848960" y="12319000"/>
            <a:ext cx="509729" cy="533400"/>
          </a:xfrm>
          <a:prstGeom prst="rect">
            <a:avLst/>
          </a:prstGeom>
        </p:spPr>
        <p:txBody>
          <a:bodyPr/>
          <a:lstStyle>
            <a:lvl1pPr algn="l">
              <a:lnSpc>
                <a:spcPct val="120000"/>
              </a:lnSpc>
              <a:spcBef>
                <a:spcPts val="4500"/>
              </a:spcBef>
              <a:defRPr sz="2800">
                <a:solidFill>
                  <a:srgbClr val="797979"/>
                </a:solidFill>
              </a:defRPr>
            </a:lvl1pPr>
          </a:lstStyle>
          <a:p>
            <a:fld id="{86CB4B4D-7CA3-9044-876B-883B54F8677D}" type="slidenum">
              <a:t>‹#›</a:t>
            </a:fld>
            <a:endParaRPr/>
          </a:p>
        </p:txBody>
      </p:sp>
    </p:spTree>
    <p:extLst>
      <p:ext uri="{BB962C8B-B14F-4D97-AF65-F5344CB8AC3E}">
        <p14:creationId xmlns:p14="http://schemas.microsoft.com/office/powerpoint/2010/main" val="2410762897"/>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x">
  <p:cSld name="1_Titel &amp; Untertitel">
    <p:spTree>
      <p:nvGrpSpPr>
        <p:cNvPr id="1" name=""/>
        <p:cNvGrpSpPr/>
        <p:nvPr/>
      </p:nvGrpSpPr>
      <p:grpSpPr>
        <a:xfrm>
          <a:off x="0" y="0"/>
          <a:ext cx="0" cy="0"/>
          <a:chOff x="0" y="0"/>
          <a:chExt cx="0" cy="0"/>
        </a:xfrm>
      </p:grpSpPr>
      <p:sp>
        <p:nvSpPr>
          <p:cNvPr id="1041" name="Shape 1041"/>
          <p:cNvSpPr>
            <a:spLocks noGrp="1"/>
          </p:cNvSpPr>
          <p:nvPr>
            <p:ph type="title"/>
          </p:nvPr>
        </p:nvSpPr>
        <p:spPr>
          <a:xfrm>
            <a:off x="2027039" y="2025848"/>
            <a:ext cx="20317222" cy="1782763"/>
          </a:xfrm>
          <a:prstGeom prst="rect">
            <a:avLst/>
          </a:prstGeom>
        </p:spPr>
        <p:txBody>
          <a:bodyPr lIns="0" tIns="0" rIns="0" bIns="0" anchor="t"/>
          <a:lstStyle/>
          <a:p>
            <a:r>
              <a:t>Titeltext</a:t>
            </a:r>
          </a:p>
        </p:txBody>
      </p:sp>
      <p:sp>
        <p:nvSpPr>
          <p:cNvPr id="1042" name="Shape 1042"/>
          <p:cNvSpPr>
            <a:spLocks noGrp="1"/>
          </p:cNvSpPr>
          <p:nvPr>
            <p:ph type="body" sz="half" idx="1"/>
          </p:nvPr>
        </p:nvSpPr>
        <p:spPr>
          <a:xfrm>
            <a:off x="2027039" y="4577079"/>
            <a:ext cx="20317222" cy="5848133"/>
          </a:xfrm>
          <a:prstGeom prst="rect">
            <a:avLst/>
          </a:prstGeom>
        </p:spPr>
        <p:txBody>
          <a:bodyPr anchor="t"/>
          <a:lstStyle>
            <a:lvl1pPr marL="0" indent="0">
              <a:lnSpc>
                <a:spcPct val="100000"/>
              </a:lnSpc>
              <a:spcBef>
                <a:spcPts val="0"/>
              </a:spcBef>
              <a:buSzTx/>
              <a:buNone/>
              <a:defRPr sz="8400" b="1">
                <a:solidFill>
                  <a:srgbClr val="212121"/>
                </a:solidFill>
                <a:latin typeface="Helvetica"/>
                <a:ea typeface="Helvetica"/>
                <a:cs typeface="Helvetica"/>
                <a:sym typeface="Helvetica"/>
              </a:defRPr>
            </a:lvl1pPr>
            <a:lvl2pPr marL="0" indent="228600">
              <a:lnSpc>
                <a:spcPct val="100000"/>
              </a:lnSpc>
              <a:spcBef>
                <a:spcPts val="0"/>
              </a:spcBef>
              <a:buSzTx/>
              <a:buNone/>
              <a:defRPr sz="4800" spc="240">
                <a:solidFill>
                  <a:srgbClr val="212121"/>
                </a:solidFill>
                <a:latin typeface="Montserrat"/>
                <a:ea typeface="Montserrat"/>
                <a:cs typeface="Montserrat"/>
                <a:sym typeface="Montserrat"/>
              </a:defRPr>
            </a:lvl2pPr>
            <a:lvl3pPr marL="0" indent="457200">
              <a:spcBef>
                <a:spcPts val="5900"/>
              </a:spcBef>
              <a:buSzTx/>
              <a:buNone/>
            </a:lvl3pPr>
            <a:lvl4pPr marL="0" indent="685800">
              <a:spcBef>
                <a:spcPts val="4500"/>
              </a:spcBef>
              <a:buSzTx/>
              <a:buNone/>
              <a:defRPr>
                <a:solidFill>
                  <a:srgbClr val="929292"/>
                </a:solidFill>
                <a:latin typeface="+mn-lt"/>
                <a:ea typeface="+mn-ea"/>
                <a:cs typeface="+mn-cs"/>
                <a:sym typeface="Helvetica Light"/>
              </a:defRPr>
            </a:lvl4pPr>
            <a:lvl5pPr marL="0" indent="914400">
              <a:spcBef>
                <a:spcPts val="0"/>
              </a:spcBef>
              <a:buSzTx/>
              <a:buNone/>
              <a:defRPr>
                <a:solidFill>
                  <a:srgbClr val="009193"/>
                </a:solidFill>
                <a:latin typeface="+mn-lt"/>
                <a:ea typeface="+mn-ea"/>
                <a:cs typeface="+mn-cs"/>
                <a:sym typeface="Helvetica Light"/>
              </a:defRPr>
            </a:lvl5pPr>
          </a:lstStyle>
          <a:p>
            <a:r>
              <a:t>Textebene 1</a:t>
            </a:r>
          </a:p>
          <a:p>
            <a:pPr lvl="1"/>
            <a:r>
              <a:t>Textebene 2</a:t>
            </a:r>
          </a:p>
          <a:p>
            <a:pPr lvl="2"/>
            <a:r>
              <a:t>Textebene 3</a:t>
            </a:r>
          </a:p>
          <a:p>
            <a:pPr lvl="3"/>
            <a:r>
              <a:t>Textebene 4</a:t>
            </a:r>
          </a:p>
          <a:p>
            <a:pPr lvl="4"/>
            <a:r>
              <a:t>Textebene 5</a:t>
            </a:r>
          </a:p>
        </p:txBody>
      </p:sp>
      <p:sp>
        <p:nvSpPr>
          <p:cNvPr id="1043" name="Shape 1043"/>
          <p:cNvSpPr>
            <a:spLocks noGrp="1"/>
          </p:cNvSpPr>
          <p:nvPr>
            <p:ph type="sldNum" sz="quarter" idx="2"/>
          </p:nvPr>
        </p:nvSpPr>
        <p:spPr>
          <a:xfrm>
            <a:off x="21848960" y="12319000"/>
            <a:ext cx="509729" cy="533400"/>
          </a:xfrm>
          <a:prstGeom prst="rect">
            <a:avLst/>
          </a:prstGeom>
        </p:spPr>
        <p:txBody>
          <a:bodyPr/>
          <a:lstStyle>
            <a:lvl1pPr algn="l">
              <a:lnSpc>
                <a:spcPct val="120000"/>
              </a:lnSpc>
              <a:spcBef>
                <a:spcPts val="4500"/>
              </a:spcBef>
              <a:defRPr sz="2800">
                <a:solidFill>
                  <a:srgbClr val="797979"/>
                </a:solidFill>
              </a:defRPr>
            </a:lvl1pPr>
          </a:lstStyle>
          <a:p>
            <a:fld id="{86CB4B4D-7CA3-9044-876B-883B54F8677D}" type="slidenum">
              <a:t>‹#›</a:t>
            </a:fld>
            <a:endParaRPr/>
          </a:p>
        </p:txBody>
      </p:sp>
    </p:spTree>
    <p:extLst>
      <p:ext uri="{BB962C8B-B14F-4D97-AF65-F5344CB8AC3E}">
        <p14:creationId xmlns:p14="http://schemas.microsoft.com/office/powerpoint/2010/main" val="202629644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F73148-D626-D840-A02C-ACAC6A4A832F}"/>
              </a:ext>
            </a:extLst>
          </p:cNvPr>
          <p:cNvSpPr>
            <a:spLocks noGrp="1"/>
          </p:cNvSpPr>
          <p:nvPr>
            <p:ph type="pic" sz="quarter" idx="10"/>
          </p:nvPr>
        </p:nvSpPr>
        <p:spPr>
          <a:xfrm>
            <a:off x="5229222" y="4791450"/>
            <a:ext cx="5688000" cy="5688000"/>
          </a:xfrm>
          <a:prstGeom prst="rect">
            <a:avLst/>
          </a:prstGeom>
        </p:spPr>
        <p:txBody>
          <a:bodyPr/>
          <a:lstStyle/>
          <a:p>
            <a:endParaRPr lang="en-US"/>
          </a:p>
        </p:txBody>
      </p:sp>
    </p:spTree>
    <p:extLst>
      <p:ext uri="{BB962C8B-B14F-4D97-AF65-F5344CB8AC3E}">
        <p14:creationId xmlns:p14="http://schemas.microsoft.com/office/powerpoint/2010/main" val="1270069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 10">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0" y="5327195"/>
            <a:ext cx="24384000" cy="4874082"/>
          </a:xfrm>
          <a:prstGeom prst="rect">
            <a:avLst/>
          </a:prstGeom>
        </p:spPr>
        <p:txBody>
          <a:bodyPr/>
          <a:lstStyle/>
          <a:p>
            <a:endParaRPr lang="en-US"/>
          </a:p>
        </p:txBody>
      </p:sp>
    </p:spTree>
    <p:extLst>
      <p:ext uri="{BB962C8B-B14F-4D97-AF65-F5344CB8AC3E}">
        <p14:creationId xmlns:p14="http://schemas.microsoft.com/office/powerpoint/2010/main" val="41471909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 21">
    <p:spTree>
      <p:nvGrpSpPr>
        <p:cNvPr id="1" name=""/>
        <p:cNvGrpSpPr/>
        <p:nvPr/>
      </p:nvGrpSpPr>
      <p:grpSpPr>
        <a:xfrm>
          <a:off x="0" y="0"/>
          <a:ext cx="0" cy="0"/>
          <a:chOff x="0" y="0"/>
          <a:chExt cx="0" cy="0"/>
        </a:xfrm>
      </p:grpSpPr>
      <p:sp>
        <p:nvSpPr>
          <p:cNvPr id="5" name="Picture Placeholder 3"/>
          <p:cNvSpPr>
            <a:spLocks noGrp="1"/>
          </p:cNvSpPr>
          <p:nvPr>
            <p:ph type="pic" sz="quarter" idx="10"/>
          </p:nvPr>
        </p:nvSpPr>
        <p:spPr>
          <a:xfrm>
            <a:off x="2971801" y="4791453"/>
            <a:ext cx="5686426" cy="5686426"/>
          </a:xfrm>
          <a:prstGeom prst="rect">
            <a:avLst/>
          </a:prstGeom>
        </p:spPr>
        <p:txBody>
          <a:bodyPr/>
          <a:lstStyle/>
          <a:p>
            <a:endParaRPr lang="en-US"/>
          </a:p>
        </p:txBody>
      </p:sp>
      <p:sp>
        <p:nvSpPr>
          <p:cNvPr id="6" name="Picture Placeholder 3"/>
          <p:cNvSpPr>
            <a:spLocks noGrp="1"/>
          </p:cNvSpPr>
          <p:nvPr>
            <p:ph type="pic" sz="quarter" idx="11"/>
          </p:nvPr>
        </p:nvSpPr>
        <p:spPr>
          <a:xfrm>
            <a:off x="9229723" y="4791451"/>
            <a:ext cx="5686426" cy="5686426"/>
          </a:xfrm>
          <a:prstGeom prst="rect">
            <a:avLst/>
          </a:prstGeom>
        </p:spPr>
        <p:txBody>
          <a:bodyPr/>
          <a:lstStyle/>
          <a:p>
            <a:endParaRPr lang="en-US"/>
          </a:p>
        </p:txBody>
      </p:sp>
      <p:sp>
        <p:nvSpPr>
          <p:cNvPr id="7" name="Picture Placeholder 3"/>
          <p:cNvSpPr>
            <a:spLocks noGrp="1"/>
          </p:cNvSpPr>
          <p:nvPr>
            <p:ph type="pic" sz="quarter" idx="12"/>
          </p:nvPr>
        </p:nvSpPr>
        <p:spPr>
          <a:xfrm>
            <a:off x="15487645" y="4791449"/>
            <a:ext cx="5686426" cy="5686426"/>
          </a:xfrm>
          <a:prstGeom prst="rect">
            <a:avLst/>
          </a:prstGeom>
        </p:spPr>
        <p:txBody>
          <a:bodyPr/>
          <a:lstStyle/>
          <a:p>
            <a:endParaRPr lang="en-US"/>
          </a:p>
        </p:txBody>
      </p:sp>
    </p:spTree>
    <p:extLst>
      <p:ext uri="{BB962C8B-B14F-4D97-AF65-F5344CB8AC3E}">
        <p14:creationId xmlns:p14="http://schemas.microsoft.com/office/powerpoint/2010/main" val="1959847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 54">
    <p:spTree>
      <p:nvGrpSpPr>
        <p:cNvPr id="1" name=""/>
        <p:cNvGrpSpPr/>
        <p:nvPr/>
      </p:nvGrpSpPr>
      <p:grpSpPr>
        <a:xfrm>
          <a:off x="0" y="0"/>
          <a:ext cx="0" cy="0"/>
          <a:chOff x="0" y="0"/>
          <a:chExt cx="0" cy="0"/>
        </a:xfrm>
      </p:grpSpPr>
      <p:sp>
        <p:nvSpPr>
          <p:cNvPr id="10" name="Picture Placeholder 3"/>
          <p:cNvSpPr>
            <a:spLocks noGrp="1"/>
          </p:cNvSpPr>
          <p:nvPr>
            <p:ph type="pic" sz="quarter" idx="10"/>
          </p:nvPr>
        </p:nvSpPr>
        <p:spPr>
          <a:xfrm>
            <a:off x="4229099" y="4499156"/>
            <a:ext cx="3028950" cy="2726364"/>
          </a:xfrm>
          <a:prstGeom prst="rect">
            <a:avLst/>
          </a:prstGeom>
        </p:spPr>
        <p:txBody>
          <a:bodyPr/>
          <a:lstStyle/>
          <a:p>
            <a:endParaRPr lang="en-US"/>
          </a:p>
        </p:txBody>
      </p:sp>
      <p:sp>
        <p:nvSpPr>
          <p:cNvPr id="11" name="Picture Placeholder 3"/>
          <p:cNvSpPr>
            <a:spLocks noGrp="1"/>
          </p:cNvSpPr>
          <p:nvPr>
            <p:ph type="pic" sz="quarter" idx="11"/>
          </p:nvPr>
        </p:nvSpPr>
        <p:spPr>
          <a:xfrm>
            <a:off x="8515349" y="4499156"/>
            <a:ext cx="3028950" cy="2726364"/>
          </a:xfrm>
          <a:prstGeom prst="rect">
            <a:avLst/>
          </a:prstGeom>
        </p:spPr>
        <p:txBody>
          <a:bodyPr/>
          <a:lstStyle/>
          <a:p>
            <a:endParaRPr lang="en-US"/>
          </a:p>
        </p:txBody>
      </p:sp>
      <p:sp>
        <p:nvSpPr>
          <p:cNvPr id="12" name="Picture Placeholder 3"/>
          <p:cNvSpPr>
            <a:spLocks noGrp="1"/>
          </p:cNvSpPr>
          <p:nvPr>
            <p:ph type="pic" sz="quarter" idx="12"/>
          </p:nvPr>
        </p:nvSpPr>
        <p:spPr>
          <a:xfrm>
            <a:off x="12801599" y="4499156"/>
            <a:ext cx="3028950" cy="2726364"/>
          </a:xfrm>
          <a:prstGeom prst="rect">
            <a:avLst/>
          </a:prstGeom>
        </p:spPr>
        <p:txBody>
          <a:bodyPr/>
          <a:lstStyle/>
          <a:p>
            <a:endParaRPr lang="en-US"/>
          </a:p>
        </p:txBody>
      </p:sp>
      <p:sp>
        <p:nvSpPr>
          <p:cNvPr id="13" name="Picture Placeholder 3"/>
          <p:cNvSpPr>
            <a:spLocks noGrp="1"/>
          </p:cNvSpPr>
          <p:nvPr>
            <p:ph type="pic" sz="quarter" idx="13"/>
          </p:nvPr>
        </p:nvSpPr>
        <p:spPr>
          <a:xfrm>
            <a:off x="17087849" y="4499156"/>
            <a:ext cx="3028950" cy="2726364"/>
          </a:xfrm>
          <a:prstGeom prst="rect">
            <a:avLst/>
          </a:prstGeom>
        </p:spPr>
        <p:txBody>
          <a:bodyPr/>
          <a:lstStyle/>
          <a:p>
            <a:endParaRPr lang="en-US"/>
          </a:p>
        </p:txBody>
      </p:sp>
      <p:sp>
        <p:nvSpPr>
          <p:cNvPr id="14" name="Picture Placeholder 3"/>
          <p:cNvSpPr>
            <a:spLocks noGrp="1"/>
          </p:cNvSpPr>
          <p:nvPr>
            <p:ph type="pic" sz="quarter" idx="14"/>
          </p:nvPr>
        </p:nvSpPr>
        <p:spPr>
          <a:xfrm>
            <a:off x="4229099" y="8808784"/>
            <a:ext cx="3028950" cy="2726364"/>
          </a:xfrm>
          <a:prstGeom prst="rect">
            <a:avLst/>
          </a:prstGeom>
        </p:spPr>
        <p:txBody>
          <a:bodyPr/>
          <a:lstStyle/>
          <a:p>
            <a:endParaRPr lang="en-US"/>
          </a:p>
        </p:txBody>
      </p:sp>
      <p:sp>
        <p:nvSpPr>
          <p:cNvPr id="15" name="Picture Placeholder 3"/>
          <p:cNvSpPr>
            <a:spLocks noGrp="1"/>
          </p:cNvSpPr>
          <p:nvPr>
            <p:ph type="pic" sz="quarter" idx="15"/>
          </p:nvPr>
        </p:nvSpPr>
        <p:spPr>
          <a:xfrm>
            <a:off x="8515349" y="8808784"/>
            <a:ext cx="3028950" cy="2726364"/>
          </a:xfrm>
          <a:prstGeom prst="rect">
            <a:avLst/>
          </a:prstGeom>
        </p:spPr>
        <p:txBody>
          <a:bodyPr/>
          <a:lstStyle/>
          <a:p>
            <a:endParaRPr lang="en-US"/>
          </a:p>
        </p:txBody>
      </p:sp>
      <p:sp>
        <p:nvSpPr>
          <p:cNvPr id="16" name="Picture Placeholder 3"/>
          <p:cNvSpPr>
            <a:spLocks noGrp="1"/>
          </p:cNvSpPr>
          <p:nvPr>
            <p:ph type="pic" sz="quarter" idx="16"/>
          </p:nvPr>
        </p:nvSpPr>
        <p:spPr>
          <a:xfrm>
            <a:off x="12801599" y="8808784"/>
            <a:ext cx="3028950" cy="2726364"/>
          </a:xfrm>
          <a:prstGeom prst="rect">
            <a:avLst/>
          </a:prstGeom>
        </p:spPr>
        <p:txBody>
          <a:bodyPr/>
          <a:lstStyle/>
          <a:p>
            <a:endParaRPr lang="en-US"/>
          </a:p>
        </p:txBody>
      </p:sp>
      <p:sp>
        <p:nvSpPr>
          <p:cNvPr id="17" name="Picture Placeholder 3"/>
          <p:cNvSpPr>
            <a:spLocks noGrp="1"/>
          </p:cNvSpPr>
          <p:nvPr>
            <p:ph type="pic" sz="quarter" idx="17"/>
          </p:nvPr>
        </p:nvSpPr>
        <p:spPr>
          <a:xfrm>
            <a:off x="17087849" y="8808784"/>
            <a:ext cx="3028950" cy="2726364"/>
          </a:xfrm>
          <a:prstGeom prst="rect">
            <a:avLst/>
          </a:prstGeom>
        </p:spPr>
        <p:txBody>
          <a:bodyPr/>
          <a:lstStyle/>
          <a:p>
            <a:endParaRPr lang="en-US"/>
          </a:p>
        </p:txBody>
      </p:sp>
    </p:spTree>
    <p:extLst>
      <p:ext uri="{BB962C8B-B14F-4D97-AF65-F5344CB8AC3E}">
        <p14:creationId xmlns:p14="http://schemas.microsoft.com/office/powerpoint/2010/main" val="2552678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 55">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3343278" y="5074743"/>
            <a:ext cx="8326428" cy="6293806"/>
          </a:xfrm>
          <a:prstGeom prst="rect">
            <a:avLst/>
          </a:prstGeom>
        </p:spPr>
      </p:sp>
    </p:spTree>
    <p:extLst>
      <p:ext uri="{BB962C8B-B14F-4D97-AF65-F5344CB8AC3E}">
        <p14:creationId xmlns:p14="http://schemas.microsoft.com/office/powerpoint/2010/main" val="2661382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lide-002">
    <p:spTree>
      <p:nvGrpSpPr>
        <p:cNvPr id="1" name=""/>
        <p:cNvGrpSpPr/>
        <p:nvPr/>
      </p:nvGrpSpPr>
      <p:grpSpPr>
        <a:xfrm>
          <a:off x="0" y="0"/>
          <a:ext cx="0" cy="0"/>
          <a:chOff x="0" y="0"/>
          <a:chExt cx="0" cy="0"/>
        </a:xfrm>
      </p:grpSpPr>
      <p:sp>
        <p:nvSpPr>
          <p:cNvPr id="20" name="Shape 20"/>
          <p:cNvSpPr>
            <a:spLocks noGrp="1"/>
          </p:cNvSpPr>
          <p:nvPr>
            <p:ph type="pic" sz="quarter" idx="13" hasCustomPrompt="1"/>
          </p:nvPr>
        </p:nvSpPr>
        <p:spPr>
          <a:xfrm>
            <a:off x="2031702" y="6940550"/>
            <a:ext cx="9145554" cy="4748725"/>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21" name="Shape 21"/>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2245229" y="6636077"/>
            <a:ext cx="1228730" cy="1228730"/>
          </a:xfrm>
          <a:prstGeom prst="rect">
            <a:avLst/>
          </a:prstGeom>
        </p:spPr>
        <p:txBody>
          <a:bodyPr/>
          <a:lstStyle/>
          <a:p>
            <a:endParaRPr lang="en-US" dirty="0"/>
          </a:p>
        </p:txBody>
      </p:sp>
      <p:sp>
        <p:nvSpPr>
          <p:cNvPr id="10" name="Picture Placeholder 4"/>
          <p:cNvSpPr>
            <a:spLocks noGrp="1"/>
          </p:cNvSpPr>
          <p:nvPr>
            <p:ph type="pic" sz="quarter" idx="11"/>
          </p:nvPr>
        </p:nvSpPr>
        <p:spPr>
          <a:xfrm>
            <a:off x="7638151" y="5407347"/>
            <a:ext cx="1228730" cy="1228730"/>
          </a:xfrm>
          <a:prstGeom prst="rect">
            <a:avLst/>
          </a:prstGeom>
        </p:spPr>
        <p:txBody>
          <a:bodyPr/>
          <a:lstStyle/>
          <a:p>
            <a:endParaRPr lang="en-US" dirty="0"/>
          </a:p>
        </p:txBody>
      </p:sp>
      <p:sp>
        <p:nvSpPr>
          <p:cNvPr id="11" name="Picture Placeholder 4"/>
          <p:cNvSpPr>
            <a:spLocks noGrp="1"/>
          </p:cNvSpPr>
          <p:nvPr>
            <p:ph type="pic" sz="quarter" idx="12"/>
          </p:nvPr>
        </p:nvSpPr>
        <p:spPr>
          <a:xfrm>
            <a:off x="13070269" y="6596345"/>
            <a:ext cx="1228730" cy="1228730"/>
          </a:xfrm>
          <a:prstGeom prst="rect">
            <a:avLst/>
          </a:prstGeom>
        </p:spPr>
        <p:txBody>
          <a:bodyPr/>
          <a:lstStyle/>
          <a:p>
            <a:endParaRPr lang="en-US" dirty="0"/>
          </a:p>
        </p:txBody>
      </p:sp>
      <p:sp>
        <p:nvSpPr>
          <p:cNvPr id="12" name="Picture Placeholder 4"/>
          <p:cNvSpPr>
            <a:spLocks noGrp="1"/>
          </p:cNvSpPr>
          <p:nvPr>
            <p:ph type="pic" sz="quarter" idx="13"/>
          </p:nvPr>
        </p:nvSpPr>
        <p:spPr>
          <a:xfrm>
            <a:off x="18236381" y="5367613"/>
            <a:ext cx="1228730" cy="1228730"/>
          </a:xfrm>
          <a:prstGeom prst="rect">
            <a:avLst/>
          </a:prstGeom>
        </p:spPr>
        <p:txBody>
          <a:bodyPr/>
          <a:lstStyle/>
          <a:p>
            <a:endParaRPr lang="en-US" dirty="0"/>
          </a:p>
        </p:txBody>
      </p:sp>
    </p:spTree>
    <p:extLst>
      <p:ext uri="{BB962C8B-B14F-4D97-AF65-F5344CB8AC3E}">
        <p14:creationId xmlns:p14="http://schemas.microsoft.com/office/powerpoint/2010/main" val="28755445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7"/>
          <p:cNvSpPr>
            <a:spLocks noGrp="1"/>
          </p:cNvSpPr>
          <p:nvPr>
            <p:ph type="pic" sz="quarter" idx="10"/>
          </p:nvPr>
        </p:nvSpPr>
        <p:spPr>
          <a:xfrm>
            <a:off x="3099586" y="4381190"/>
            <a:ext cx="5782480" cy="3674832"/>
          </a:xfrm>
          <a:prstGeom prst="rect">
            <a:avLst/>
          </a:prstGeom>
        </p:spPr>
      </p:sp>
      <p:sp>
        <p:nvSpPr>
          <p:cNvPr id="10" name="Picture Placeholder 7"/>
          <p:cNvSpPr>
            <a:spLocks noGrp="1"/>
          </p:cNvSpPr>
          <p:nvPr>
            <p:ph type="pic" sz="quarter" idx="11"/>
          </p:nvPr>
        </p:nvSpPr>
        <p:spPr>
          <a:xfrm>
            <a:off x="9008066" y="4381190"/>
            <a:ext cx="7558492" cy="3674832"/>
          </a:xfrm>
          <a:prstGeom prst="rect">
            <a:avLst/>
          </a:prstGeom>
        </p:spPr>
      </p:sp>
      <p:sp>
        <p:nvSpPr>
          <p:cNvPr id="11" name="Picture Placeholder 7"/>
          <p:cNvSpPr>
            <a:spLocks noGrp="1"/>
          </p:cNvSpPr>
          <p:nvPr>
            <p:ph type="pic" sz="quarter" idx="12"/>
          </p:nvPr>
        </p:nvSpPr>
        <p:spPr>
          <a:xfrm>
            <a:off x="12387258" y="8183792"/>
            <a:ext cx="8773328" cy="3674832"/>
          </a:xfrm>
          <a:prstGeom prst="rect">
            <a:avLst/>
          </a:prstGeom>
        </p:spPr>
      </p:sp>
      <p:sp>
        <p:nvSpPr>
          <p:cNvPr id="12" name="Picture Placeholder 7"/>
          <p:cNvSpPr>
            <a:spLocks noGrp="1"/>
          </p:cNvSpPr>
          <p:nvPr>
            <p:ph type="pic" sz="quarter" idx="13"/>
          </p:nvPr>
        </p:nvSpPr>
        <p:spPr>
          <a:xfrm>
            <a:off x="3099586" y="8183792"/>
            <a:ext cx="4525180" cy="3674832"/>
          </a:xfrm>
          <a:prstGeom prst="rect">
            <a:avLst/>
          </a:prstGeom>
        </p:spPr>
      </p:sp>
      <p:sp>
        <p:nvSpPr>
          <p:cNvPr id="13" name="Picture Placeholder 7"/>
          <p:cNvSpPr>
            <a:spLocks noGrp="1"/>
          </p:cNvSpPr>
          <p:nvPr>
            <p:ph type="pic" sz="quarter" idx="14"/>
          </p:nvPr>
        </p:nvSpPr>
        <p:spPr>
          <a:xfrm>
            <a:off x="7739064" y="8183788"/>
            <a:ext cx="4533896" cy="3674832"/>
          </a:xfrm>
          <a:prstGeom prst="rect">
            <a:avLst/>
          </a:prstGeom>
        </p:spPr>
      </p:sp>
      <p:sp>
        <p:nvSpPr>
          <p:cNvPr id="14" name="Picture Placeholder 7"/>
          <p:cNvSpPr>
            <a:spLocks noGrp="1"/>
          </p:cNvSpPr>
          <p:nvPr>
            <p:ph type="pic" sz="quarter" idx="15"/>
          </p:nvPr>
        </p:nvSpPr>
        <p:spPr>
          <a:xfrm>
            <a:off x="16659625" y="4381190"/>
            <a:ext cx="4500962" cy="3674832"/>
          </a:xfrm>
          <a:prstGeom prst="rect">
            <a:avLst/>
          </a:prstGeom>
        </p:spPr>
      </p:sp>
    </p:spTree>
    <p:extLst>
      <p:ext uri="{BB962C8B-B14F-4D97-AF65-F5344CB8AC3E}">
        <p14:creationId xmlns:p14="http://schemas.microsoft.com/office/powerpoint/2010/main" val="24006482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Picture Placeholder 7"/>
          <p:cNvSpPr>
            <a:spLocks noGrp="1"/>
          </p:cNvSpPr>
          <p:nvPr>
            <p:ph type="pic" sz="quarter" idx="13"/>
          </p:nvPr>
        </p:nvSpPr>
        <p:spPr>
          <a:xfrm>
            <a:off x="0" y="7344228"/>
            <a:ext cx="4876800" cy="4876800"/>
          </a:xfrm>
          <a:prstGeom prst="rect">
            <a:avLst/>
          </a:prstGeom>
        </p:spPr>
      </p:sp>
      <p:sp>
        <p:nvSpPr>
          <p:cNvPr id="11" name="Picture Placeholder 7"/>
          <p:cNvSpPr>
            <a:spLocks noGrp="1"/>
          </p:cNvSpPr>
          <p:nvPr>
            <p:ph type="pic" sz="quarter" idx="14"/>
          </p:nvPr>
        </p:nvSpPr>
        <p:spPr>
          <a:xfrm>
            <a:off x="4876800" y="7344228"/>
            <a:ext cx="4876800" cy="4876800"/>
          </a:xfrm>
          <a:prstGeom prst="rect">
            <a:avLst/>
          </a:prstGeom>
        </p:spPr>
      </p:sp>
      <p:sp>
        <p:nvSpPr>
          <p:cNvPr id="12" name="Picture Placeholder 7"/>
          <p:cNvSpPr>
            <a:spLocks noGrp="1"/>
          </p:cNvSpPr>
          <p:nvPr>
            <p:ph type="pic" sz="quarter" idx="15"/>
          </p:nvPr>
        </p:nvSpPr>
        <p:spPr>
          <a:xfrm>
            <a:off x="9753600" y="7344228"/>
            <a:ext cx="4876800" cy="4876800"/>
          </a:xfrm>
          <a:prstGeom prst="rect">
            <a:avLst/>
          </a:prstGeom>
        </p:spPr>
      </p:sp>
      <p:sp>
        <p:nvSpPr>
          <p:cNvPr id="13" name="Picture Placeholder 7"/>
          <p:cNvSpPr>
            <a:spLocks noGrp="1"/>
          </p:cNvSpPr>
          <p:nvPr>
            <p:ph type="pic" sz="quarter" idx="16"/>
          </p:nvPr>
        </p:nvSpPr>
        <p:spPr>
          <a:xfrm>
            <a:off x="14630400" y="7344228"/>
            <a:ext cx="4876800" cy="4876800"/>
          </a:xfrm>
          <a:prstGeom prst="rect">
            <a:avLst/>
          </a:prstGeom>
        </p:spPr>
      </p:sp>
      <p:sp>
        <p:nvSpPr>
          <p:cNvPr id="14" name="Picture Placeholder 7"/>
          <p:cNvSpPr>
            <a:spLocks noGrp="1"/>
          </p:cNvSpPr>
          <p:nvPr>
            <p:ph type="pic" sz="quarter" idx="17"/>
          </p:nvPr>
        </p:nvSpPr>
        <p:spPr>
          <a:xfrm>
            <a:off x="19507200" y="7344228"/>
            <a:ext cx="4876800" cy="4876800"/>
          </a:xfrm>
          <a:prstGeom prst="rect">
            <a:avLst/>
          </a:prstGeom>
        </p:spPr>
      </p:sp>
    </p:spTree>
    <p:extLst>
      <p:ext uri="{BB962C8B-B14F-4D97-AF65-F5344CB8AC3E}">
        <p14:creationId xmlns:p14="http://schemas.microsoft.com/office/powerpoint/2010/main" val="38087225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Picture Placeholder 7"/>
          <p:cNvSpPr>
            <a:spLocks noGrp="1"/>
          </p:cNvSpPr>
          <p:nvPr>
            <p:ph type="pic" sz="quarter" idx="13"/>
          </p:nvPr>
        </p:nvSpPr>
        <p:spPr>
          <a:xfrm>
            <a:off x="2583539" y="4597489"/>
            <a:ext cx="6008914" cy="5765710"/>
          </a:xfrm>
          <a:prstGeom prst="rect">
            <a:avLst/>
          </a:prstGeom>
        </p:spPr>
      </p:sp>
      <p:sp>
        <p:nvSpPr>
          <p:cNvPr id="7" name="Picture Placeholder 7"/>
          <p:cNvSpPr>
            <a:spLocks noGrp="1"/>
          </p:cNvSpPr>
          <p:nvPr>
            <p:ph type="pic" sz="quarter" idx="14"/>
          </p:nvPr>
        </p:nvSpPr>
        <p:spPr>
          <a:xfrm>
            <a:off x="9250135" y="4597489"/>
            <a:ext cx="6008914" cy="5765710"/>
          </a:xfrm>
          <a:prstGeom prst="rect">
            <a:avLst/>
          </a:prstGeom>
        </p:spPr>
      </p:sp>
      <p:sp>
        <p:nvSpPr>
          <p:cNvPr id="8" name="Picture Placeholder 7"/>
          <p:cNvSpPr>
            <a:spLocks noGrp="1"/>
          </p:cNvSpPr>
          <p:nvPr>
            <p:ph type="pic" sz="quarter" idx="15"/>
          </p:nvPr>
        </p:nvSpPr>
        <p:spPr>
          <a:xfrm>
            <a:off x="15916727" y="4597489"/>
            <a:ext cx="6008914" cy="5765710"/>
          </a:xfrm>
          <a:prstGeom prst="rect">
            <a:avLst/>
          </a:prstGeom>
        </p:spPr>
      </p:sp>
    </p:spTree>
    <p:extLst>
      <p:ext uri="{BB962C8B-B14F-4D97-AF65-F5344CB8AC3E}">
        <p14:creationId xmlns:p14="http://schemas.microsoft.com/office/powerpoint/2010/main" val="3479633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bwMode="auto">
          <a:xfrm>
            <a:off x="2647674" y="4671334"/>
            <a:ext cx="4850244" cy="7178468"/>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6" name="Picture Placeholder 2"/>
          <p:cNvSpPr>
            <a:spLocks noGrp="1"/>
          </p:cNvSpPr>
          <p:nvPr>
            <p:ph type="pic" sz="quarter" idx="12"/>
          </p:nvPr>
        </p:nvSpPr>
        <p:spPr bwMode="auto">
          <a:xfrm>
            <a:off x="7895948" y="8451273"/>
            <a:ext cx="4850244" cy="3398530"/>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7" name="Picture Placeholder 2"/>
          <p:cNvSpPr>
            <a:spLocks noGrp="1"/>
          </p:cNvSpPr>
          <p:nvPr>
            <p:ph type="pic" sz="quarter" idx="13"/>
          </p:nvPr>
        </p:nvSpPr>
        <p:spPr bwMode="auto">
          <a:xfrm>
            <a:off x="7895948" y="4671335"/>
            <a:ext cx="4850244" cy="3398530"/>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39089019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Picture Placeholder 1"/>
          <p:cNvSpPr>
            <a:spLocks noGrp="1"/>
          </p:cNvSpPr>
          <p:nvPr>
            <p:ph type="pic" sz="quarter" idx="10"/>
          </p:nvPr>
        </p:nvSpPr>
        <p:spPr bwMode="auto">
          <a:xfrm>
            <a:off x="17138368" y="4671334"/>
            <a:ext cx="4850244" cy="7178468"/>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7" name="Picture Placeholder 2"/>
          <p:cNvSpPr>
            <a:spLocks noGrp="1"/>
          </p:cNvSpPr>
          <p:nvPr>
            <p:ph type="pic" sz="quarter" idx="12"/>
          </p:nvPr>
        </p:nvSpPr>
        <p:spPr bwMode="auto">
          <a:xfrm>
            <a:off x="11883466" y="8451273"/>
            <a:ext cx="4850244" cy="3398530"/>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8" name="Picture Placeholder 2"/>
          <p:cNvSpPr>
            <a:spLocks noGrp="1"/>
          </p:cNvSpPr>
          <p:nvPr>
            <p:ph type="pic" sz="quarter" idx="13"/>
          </p:nvPr>
        </p:nvSpPr>
        <p:spPr bwMode="auto">
          <a:xfrm>
            <a:off x="11883466" y="4671335"/>
            <a:ext cx="4850244" cy="3398530"/>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2418428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1"/>
          <p:cNvSpPr>
            <a:spLocks noGrp="1"/>
          </p:cNvSpPr>
          <p:nvPr>
            <p:ph type="pic" sz="quarter" idx="12"/>
          </p:nvPr>
        </p:nvSpPr>
        <p:spPr bwMode="auto">
          <a:xfrm>
            <a:off x="12191998" y="4486654"/>
            <a:ext cx="4850244" cy="7178468"/>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7" name="Picture Placeholder 1"/>
          <p:cNvSpPr>
            <a:spLocks noGrp="1"/>
          </p:cNvSpPr>
          <p:nvPr>
            <p:ph type="pic" sz="quarter" idx="10"/>
          </p:nvPr>
        </p:nvSpPr>
        <p:spPr bwMode="auto">
          <a:xfrm>
            <a:off x="1944694" y="4486654"/>
            <a:ext cx="4850244" cy="7178468"/>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8" name="Picture Placeholder 1"/>
          <p:cNvSpPr>
            <a:spLocks noGrp="1"/>
          </p:cNvSpPr>
          <p:nvPr>
            <p:ph type="pic" sz="quarter" idx="11"/>
          </p:nvPr>
        </p:nvSpPr>
        <p:spPr bwMode="auto">
          <a:xfrm>
            <a:off x="7068346" y="4486654"/>
            <a:ext cx="4850244" cy="7178468"/>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10" name="Picture Placeholder 1"/>
          <p:cNvSpPr>
            <a:spLocks noGrp="1"/>
          </p:cNvSpPr>
          <p:nvPr>
            <p:ph type="pic" sz="quarter" idx="13"/>
          </p:nvPr>
        </p:nvSpPr>
        <p:spPr bwMode="auto">
          <a:xfrm>
            <a:off x="17315650" y="4486654"/>
            <a:ext cx="4850244" cy="7178468"/>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8859691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 name="Picture Placeholder 1"/>
          <p:cNvSpPr>
            <a:spLocks noGrp="1"/>
          </p:cNvSpPr>
          <p:nvPr>
            <p:ph type="pic" sz="quarter" idx="10"/>
          </p:nvPr>
        </p:nvSpPr>
        <p:spPr bwMode="auto">
          <a:xfrm>
            <a:off x="0" y="0"/>
            <a:ext cx="24384000" cy="6511636"/>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1526943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bwMode="auto">
          <a:xfrm>
            <a:off x="1" y="0"/>
            <a:ext cx="12164290" cy="13716000"/>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19246665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bwMode="auto">
          <a:xfrm>
            <a:off x="1108364" y="1190232"/>
            <a:ext cx="22167272" cy="11335536"/>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3322080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slide-005">
    <p:spTree>
      <p:nvGrpSpPr>
        <p:cNvPr id="1" name=""/>
        <p:cNvGrpSpPr/>
        <p:nvPr/>
      </p:nvGrpSpPr>
      <p:grpSpPr>
        <a:xfrm>
          <a:off x="0" y="0"/>
          <a:ext cx="0" cy="0"/>
          <a:chOff x="0" y="0"/>
          <a:chExt cx="0" cy="0"/>
        </a:xfrm>
      </p:grpSpPr>
      <p:sp>
        <p:nvSpPr>
          <p:cNvPr id="47" name="Shape 47"/>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
        <p:nvSpPr>
          <p:cNvPr id="8" name="Shape 39"/>
          <p:cNvSpPr>
            <a:spLocks noGrp="1"/>
          </p:cNvSpPr>
          <p:nvPr>
            <p:ph type="pic" sz="quarter" idx="14" hasCustomPrompt="1"/>
          </p:nvPr>
        </p:nvSpPr>
        <p:spPr>
          <a:xfrm>
            <a:off x="17856000" y="2033489"/>
            <a:ext cx="6528000" cy="9649022"/>
          </a:xfrm>
          <a:prstGeom prst="rect">
            <a:avLst/>
          </a:prstGeom>
          <a:pattFill prst="pct5">
            <a:fgClr>
              <a:schemeClr val="accent1">
                <a:lumMod val="60000"/>
                <a:lumOff val="40000"/>
              </a:schemeClr>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effectLst>
                  <a:glow>
                    <a:schemeClr val="accent1">
                      <a:alpha val="40000"/>
                    </a:schemeClr>
                  </a:glow>
                </a:effectLst>
              </a:defRPr>
            </a:lvl1pPr>
          </a:lstStyle>
          <a:p>
            <a:r>
              <a:rPr lang="de-DE" dirty="0"/>
              <a:t>Drop Image </a:t>
            </a:r>
            <a:r>
              <a:rPr lang="de-DE" dirty="0" err="1"/>
              <a:t>here</a:t>
            </a:r>
            <a:endParaRPr lang="de-DE" dirty="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2"/>
          <p:cNvSpPr>
            <a:spLocks noGrp="1"/>
          </p:cNvSpPr>
          <p:nvPr>
            <p:ph type="pic" sz="quarter" idx="52"/>
          </p:nvPr>
        </p:nvSpPr>
        <p:spPr>
          <a:xfrm>
            <a:off x="6611388" y="4711238"/>
            <a:ext cx="4267200" cy="4267200"/>
          </a:xfrm>
          <a:prstGeom prst="ellipse">
            <a:avLst/>
          </a:prstGeom>
        </p:spPr>
      </p:sp>
      <p:sp>
        <p:nvSpPr>
          <p:cNvPr id="4" name="Picture Placeholder 3"/>
          <p:cNvSpPr>
            <a:spLocks noGrp="1"/>
          </p:cNvSpPr>
          <p:nvPr>
            <p:ph type="pic" sz="quarter" idx="51"/>
          </p:nvPr>
        </p:nvSpPr>
        <p:spPr>
          <a:xfrm>
            <a:off x="13926588" y="4711238"/>
            <a:ext cx="4267200" cy="4267200"/>
          </a:xfrm>
          <a:prstGeom prst="ellipse">
            <a:avLst/>
          </a:prstGeom>
        </p:spPr>
      </p:sp>
    </p:spTree>
    <p:extLst>
      <p:ext uri="{BB962C8B-B14F-4D97-AF65-F5344CB8AC3E}">
        <p14:creationId xmlns:p14="http://schemas.microsoft.com/office/powerpoint/2010/main" val="24064034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Picture Placeholder 2"/>
          <p:cNvSpPr>
            <a:spLocks noGrp="1"/>
          </p:cNvSpPr>
          <p:nvPr>
            <p:ph type="pic" sz="quarter" idx="52"/>
          </p:nvPr>
        </p:nvSpPr>
        <p:spPr>
          <a:xfrm>
            <a:off x="2848494" y="4107180"/>
            <a:ext cx="3879272" cy="3879272"/>
          </a:xfrm>
          <a:prstGeom prst="ellipse">
            <a:avLst/>
          </a:prstGeom>
        </p:spPr>
      </p:sp>
    </p:spTree>
    <p:extLst>
      <p:ext uri="{BB962C8B-B14F-4D97-AF65-F5344CB8AC3E}">
        <p14:creationId xmlns:p14="http://schemas.microsoft.com/office/powerpoint/2010/main" val="3002389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bwMode="auto">
          <a:xfrm>
            <a:off x="1" y="0"/>
            <a:ext cx="12164290" cy="13716000"/>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11134473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bwMode="auto">
          <a:xfrm>
            <a:off x="0" y="0"/>
            <a:ext cx="24384000" cy="13716000"/>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33101101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1"/>
          <p:cNvSpPr>
            <a:spLocks noGrp="1"/>
          </p:cNvSpPr>
          <p:nvPr>
            <p:ph type="pic" sz="quarter" idx="10"/>
          </p:nvPr>
        </p:nvSpPr>
        <p:spPr bwMode="auto">
          <a:xfrm>
            <a:off x="11781978" y="4585829"/>
            <a:ext cx="9394376" cy="3135866"/>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7" name="Picture Placeholder 1"/>
          <p:cNvSpPr>
            <a:spLocks noGrp="1"/>
          </p:cNvSpPr>
          <p:nvPr>
            <p:ph type="pic" sz="quarter" idx="11"/>
          </p:nvPr>
        </p:nvSpPr>
        <p:spPr bwMode="auto">
          <a:xfrm>
            <a:off x="11781979" y="7979419"/>
            <a:ext cx="4564334" cy="3135866"/>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10" name="Picture Placeholder 1"/>
          <p:cNvSpPr>
            <a:spLocks noGrp="1"/>
          </p:cNvSpPr>
          <p:nvPr>
            <p:ph type="pic" sz="quarter" idx="12"/>
          </p:nvPr>
        </p:nvSpPr>
        <p:spPr bwMode="auto">
          <a:xfrm>
            <a:off x="16612021" y="7979419"/>
            <a:ext cx="4564334" cy="3135866"/>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1135984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E08C52-A738-7A41-8C3B-D3E0D8860CCE}"/>
              </a:ext>
            </a:extLst>
          </p:cNvPr>
          <p:cNvSpPr>
            <a:spLocks noGrp="1"/>
          </p:cNvSpPr>
          <p:nvPr>
            <p:ph type="pic" sz="quarter" idx="10"/>
          </p:nvPr>
        </p:nvSpPr>
        <p:spPr>
          <a:xfrm>
            <a:off x="3635838" y="4708856"/>
            <a:ext cx="4190400" cy="3016800"/>
          </a:xfrm>
          <a:prstGeom prst="rect">
            <a:avLst/>
          </a:prstGeom>
        </p:spPr>
        <p:txBody>
          <a:bodyPr/>
          <a:lstStyle/>
          <a:p>
            <a:endParaRPr lang="en-US"/>
          </a:p>
        </p:txBody>
      </p:sp>
      <p:sp>
        <p:nvSpPr>
          <p:cNvPr id="7" name="Picture Placeholder 10">
            <a:extLst>
              <a:ext uri="{FF2B5EF4-FFF2-40B4-BE49-F238E27FC236}">
                <a16:creationId xmlns:a16="http://schemas.microsoft.com/office/drawing/2014/main" id="{CB1DC710-AEB4-B642-9FCE-A36E29C9F7CF}"/>
              </a:ext>
            </a:extLst>
          </p:cNvPr>
          <p:cNvSpPr>
            <a:spLocks noGrp="1"/>
          </p:cNvSpPr>
          <p:nvPr>
            <p:ph type="pic" sz="quarter" idx="11"/>
          </p:nvPr>
        </p:nvSpPr>
        <p:spPr>
          <a:xfrm>
            <a:off x="8039382" y="4708856"/>
            <a:ext cx="4190400" cy="3016800"/>
          </a:xfrm>
          <a:prstGeom prst="rect">
            <a:avLst/>
          </a:prstGeom>
        </p:spPr>
        <p:txBody>
          <a:bodyPr/>
          <a:lstStyle/>
          <a:p>
            <a:endParaRPr lang="en-US"/>
          </a:p>
        </p:txBody>
      </p:sp>
      <p:sp>
        <p:nvSpPr>
          <p:cNvPr id="13" name="Picture Placeholder 10">
            <a:extLst>
              <a:ext uri="{FF2B5EF4-FFF2-40B4-BE49-F238E27FC236}">
                <a16:creationId xmlns:a16="http://schemas.microsoft.com/office/drawing/2014/main" id="{22606536-5D04-944F-8D97-52004ACD16A1}"/>
              </a:ext>
            </a:extLst>
          </p:cNvPr>
          <p:cNvSpPr>
            <a:spLocks noGrp="1"/>
          </p:cNvSpPr>
          <p:nvPr>
            <p:ph type="pic" sz="quarter" idx="12"/>
          </p:nvPr>
        </p:nvSpPr>
        <p:spPr>
          <a:xfrm>
            <a:off x="12442326" y="4708856"/>
            <a:ext cx="4190400" cy="3016800"/>
          </a:xfrm>
          <a:prstGeom prst="rect">
            <a:avLst/>
          </a:prstGeom>
        </p:spPr>
        <p:txBody>
          <a:bodyPr/>
          <a:lstStyle/>
          <a:p>
            <a:endParaRPr lang="en-US"/>
          </a:p>
        </p:txBody>
      </p:sp>
      <p:sp>
        <p:nvSpPr>
          <p:cNvPr id="14" name="Picture Placeholder 10">
            <a:extLst>
              <a:ext uri="{FF2B5EF4-FFF2-40B4-BE49-F238E27FC236}">
                <a16:creationId xmlns:a16="http://schemas.microsoft.com/office/drawing/2014/main" id="{8758F185-5B15-514D-B707-D3189A6EB229}"/>
              </a:ext>
            </a:extLst>
          </p:cNvPr>
          <p:cNvSpPr>
            <a:spLocks noGrp="1"/>
          </p:cNvSpPr>
          <p:nvPr>
            <p:ph type="pic" sz="quarter" idx="13"/>
          </p:nvPr>
        </p:nvSpPr>
        <p:spPr>
          <a:xfrm>
            <a:off x="16845270" y="4708856"/>
            <a:ext cx="4190400" cy="3016800"/>
          </a:xfrm>
          <a:prstGeom prst="rect">
            <a:avLst/>
          </a:prstGeom>
        </p:spPr>
        <p:txBody>
          <a:bodyPr/>
          <a:lstStyle/>
          <a:p>
            <a:endParaRPr lang="en-US"/>
          </a:p>
        </p:txBody>
      </p:sp>
    </p:spTree>
    <p:extLst>
      <p:ext uri="{BB962C8B-B14F-4D97-AF65-F5344CB8AC3E}">
        <p14:creationId xmlns:p14="http://schemas.microsoft.com/office/powerpoint/2010/main" val="28094535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bwMode="auto">
          <a:xfrm>
            <a:off x="0" y="0"/>
            <a:ext cx="24384000" cy="13716000"/>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9915464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7560D5-5915-E646-8186-EFC88ABD09A8}"/>
              </a:ext>
            </a:extLst>
          </p:cNvPr>
          <p:cNvSpPr>
            <a:spLocks noGrp="1"/>
          </p:cNvSpPr>
          <p:nvPr>
            <p:ph type="pic" sz="quarter" idx="10"/>
          </p:nvPr>
        </p:nvSpPr>
        <p:spPr>
          <a:xfrm>
            <a:off x="2515004" y="4794145"/>
            <a:ext cx="4874400" cy="6926398"/>
          </a:xfrm>
          <a:prstGeom prst="rect">
            <a:avLst/>
          </a:prstGeom>
        </p:spPr>
        <p:txBody>
          <a:bodyPr/>
          <a:lstStyle/>
          <a:p>
            <a:endParaRPr lang="en-US"/>
          </a:p>
        </p:txBody>
      </p:sp>
    </p:spTree>
    <p:extLst>
      <p:ext uri="{BB962C8B-B14F-4D97-AF65-F5344CB8AC3E}">
        <p14:creationId xmlns:p14="http://schemas.microsoft.com/office/powerpoint/2010/main" val="22997159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bwMode="auto">
          <a:xfrm>
            <a:off x="0" y="6622473"/>
            <a:ext cx="24384000" cy="7093526"/>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5037254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bwMode="auto">
          <a:xfrm>
            <a:off x="0" y="0"/>
            <a:ext cx="24384000" cy="13716000"/>
          </a:xfrm>
          <a:prstGeom prst="rect">
            <a:avLst/>
          </a:prstGeo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Tree>
    <p:extLst>
      <p:ext uri="{BB962C8B-B14F-4D97-AF65-F5344CB8AC3E}">
        <p14:creationId xmlns:p14="http://schemas.microsoft.com/office/powerpoint/2010/main" val="515005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lide-016">
    <p:spTree>
      <p:nvGrpSpPr>
        <p:cNvPr id="1" name=""/>
        <p:cNvGrpSpPr/>
        <p:nvPr/>
      </p:nvGrpSpPr>
      <p:grpSpPr>
        <a:xfrm>
          <a:off x="0" y="0"/>
          <a:ext cx="0" cy="0"/>
          <a:chOff x="0" y="0"/>
          <a:chExt cx="0" cy="0"/>
        </a:xfrm>
      </p:grpSpPr>
      <p:sp>
        <p:nvSpPr>
          <p:cNvPr id="158" name="Shape 158"/>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159" name="Shape 159"/>
          <p:cNvSpPr>
            <a:spLocks noGrp="1"/>
          </p:cNvSpPr>
          <p:nvPr>
            <p:ph type="pic" sz="quarter" idx="13" hasCustomPrompt="1"/>
          </p:nvPr>
        </p:nvSpPr>
        <p:spPr>
          <a:xfrm>
            <a:off x="11296732" y="2025848"/>
            <a:ext cx="1778001" cy="1778001"/>
          </a:xfrm>
          <a:prstGeom prst="ellipse">
            <a:avLst/>
          </a:prstGeom>
          <a:pattFill prst="pct5">
            <a:fgClr>
              <a:schemeClr val="accent1"/>
            </a:fgClr>
            <a:bgClr>
              <a:schemeClr val="tx2"/>
            </a:bgClr>
          </a:pattFill>
        </p:spPr>
        <p:txBody>
          <a:bodyPr lIns="91439" tIns="45719" rIns="91439" bIns="45719" anchor="t">
            <a:noAutofit/>
          </a:bodyPr>
          <a:lstStyle/>
          <a:p>
            <a:r>
              <a:rPr lang="de-DE" dirty="0" err="1"/>
              <a:t>image</a:t>
            </a:r>
            <a:endParaRPr dirty="0"/>
          </a:p>
        </p:txBody>
      </p:sp>
      <p:sp>
        <p:nvSpPr>
          <p:cNvPr id="160" name="Shape 160"/>
          <p:cNvSpPr>
            <a:spLocks noGrp="1"/>
          </p:cNvSpPr>
          <p:nvPr>
            <p:ph type="pic" sz="quarter" idx="14" hasCustomPrompt="1"/>
          </p:nvPr>
        </p:nvSpPr>
        <p:spPr>
          <a:xfrm>
            <a:off x="11290530" y="5776104"/>
            <a:ext cx="1778001" cy="1778001"/>
          </a:xfrm>
          <a:prstGeom prst="ellipse">
            <a:avLst/>
          </a:prstGeom>
          <a:pattFill prst="pct5">
            <a:fgClr>
              <a:schemeClr val="accent1"/>
            </a:fgClr>
            <a:bgClr>
              <a:schemeClr val="tx2"/>
            </a:bgClr>
          </a:pattFill>
        </p:spPr>
        <p:txBody>
          <a:bodyPr lIns="91439" tIns="45719" rIns="91439" bIns="45719" anchor="t">
            <a:noAutofit/>
          </a:bodyPr>
          <a:lstStyle/>
          <a:p>
            <a:r>
              <a:rPr lang="de-DE" dirty="0" err="1"/>
              <a:t>image</a:t>
            </a:r>
            <a:endParaRPr dirty="0"/>
          </a:p>
        </p:txBody>
      </p:sp>
      <p:sp>
        <p:nvSpPr>
          <p:cNvPr id="161" name="Shape 161"/>
          <p:cNvSpPr>
            <a:spLocks noGrp="1"/>
          </p:cNvSpPr>
          <p:nvPr>
            <p:ph type="pic" sz="quarter" idx="15" hasCustomPrompt="1"/>
          </p:nvPr>
        </p:nvSpPr>
        <p:spPr>
          <a:xfrm>
            <a:off x="11290530" y="9526360"/>
            <a:ext cx="1778001" cy="1778001"/>
          </a:xfrm>
          <a:prstGeom prst="ellipse">
            <a:avLst/>
          </a:prstGeom>
          <a:pattFill prst="pct5">
            <a:fgClr>
              <a:schemeClr val="accent1">
                <a:lumMod val="60000"/>
                <a:lumOff val="40000"/>
              </a:schemeClr>
            </a:fgClr>
            <a:bgClr>
              <a:schemeClr val="tx2"/>
            </a:bgClr>
          </a:pattFill>
        </p:spPr>
        <p:txBody>
          <a:bodyPr lIns="91439" tIns="45719" rIns="91439" bIns="45719" anchor="t">
            <a:noAutofit/>
          </a:bodyPr>
          <a:lstStyle/>
          <a:p>
            <a:r>
              <a:rPr lang="de-DE" dirty="0" err="1"/>
              <a:t>image</a:t>
            </a:r>
            <a:endParaRPr dirty="0"/>
          </a:p>
        </p:txBody>
      </p:sp>
      <p:sp>
        <p:nvSpPr>
          <p:cNvPr id="162" name="Shape 16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527A23C-1F1A-C143-AB23-886104D8ED36}"/>
              </a:ext>
            </a:extLst>
          </p:cNvPr>
          <p:cNvSpPr>
            <a:spLocks noGrp="1"/>
          </p:cNvSpPr>
          <p:nvPr>
            <p:ph type="pic" sz="quarter" idx="10"/>
          </p:nvPr>
        </p:nvSpPr>
        <p:spPr>
          <a:xfrm>
            <a:off x="9977716" y="6211906"/>
            <a:ext cx="4528800" cy="7934400"/>
          </a:xfrm>
          <a:prstGeom prst="rect">
            <a:avLst/>
          </a:prstGeom>
        </p:spPr>
        <p:txBody>
          <a:bodyPr/>
          <a:lstStyle/>
          <a:p>
            <a:endParaRPr lang="en-US"/>
          </a:p>
        </p:txBody>
      </p:sp>
    </p:spTree>
    <p:extLst>
      <p:ext uri="{BB962C8B-B14F-4D97-AF65-F5344CB8AC3E}">
        <p14:creationId xmlns:p14="http://schemas.microsoft.com/office/powerpoint/2010/main" val="22124816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76CD6A9-984D-BC46-8425-6A3E351A362A}"/>
              </a:ext>
            </a:extLst>
          </p:cNvPr>
          <p:cNvSpPr>
            <a:spLocks noGrp="1"/>
          </p:cNvSpPr>
          <p:nvPr>
            <p:ph type="pic" sz="quarter" idx="10"/>
          </p:nvPr>
        </p:nvSpPr>
        <p:spPr>
          <a:xfrm>
            <a:off x="15845745" y="3539680"/>
            <a:ext cx="3794398" cy="6451200"/>
          </a:xfrm>
          <a:prstGeom prst="rect">
            <a:avLst/>
          </a:prstGeom>
        </p:spPr>
        <p:txBody>
          <a:bodyPr/>
          <a:lstStyle/>
          <a:p>
            <a:endParaRPr lang="en-US"/>
          </a:p>
        </p:txBody>
      </p:sp>
    </p:spTree>
    <p:extLst>
      <p:ext uri="{BB962C8B-B14F-4D97-AF65-F5344CB8AC3E}">
        <p14:creationId xmlns:p14="http://schemas.microsoft.com/office/powerpoint/2010/main" val="41188341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BD945A1-EB40-EC45-A526-218B27763CCD}"/>
              </a:ext>
            </a:extLst>
          </p:cNvPr>
          <p:cNvSpPr>
            <a:spLocks noGrp="1"/>
          </p:cNvSpPr>
          <p:nvPr>
            <p:ph type="pic" sz="quarter" idx="10"/>
          </p:nvPr>
        </p:nvSpPr>
        <p:spPr>
          <a:xfrm>
            <a:off x="4657726" y="8403602"/>
            <a:ext cx="4507200" cy="7934400"/>
          </a:xfrm>
          <a:prstGeom prst="rect">
            <a:avLst/>
          </a:prstGeom>
        </p:spPr>
        <p:txBody>
          <a:bodyPr/>
          <a:lstStyle/>
          <a:p>
            <a:endParaRPr lang="en-US"/>
          </a:p>
        </p:txBody>
      </p:sp>
      <p:sp>
        <p:nvSpPr>
          <p:cNvPr id="11" name="Picture Placeholder 3">
            <a:extLst>
              <a:ext uri="{FF2B5EF4-FFF2-40B4-BE49-F238E27FC236}">
                <a16:creationId xmlns:a16="http://schemas.microsoft.com/office/drawing/2014/main" id="{1573B3D7-CF3E-B646-A105-310CD0C8F9B3}"/>
              </a:ext>
            </a:extLst>
          </p:cNvPr>
          <p:cNvSpPr>
            <a:spLocks noGrp="1"/>
          </p:cNvSpPr>
          <p:nvPr>
            <p:ph type="pic" sz="quarter" idx="11"/>
          </p:nvPr>
        </p:nvSpPr>
        <p:spPr>
          <a:xfrm>
            <a:off x="9853180" y="5999654"/>
            <a:ext cx="4507200" cy="7934400"/>
          </a:xfrm>
          <a:prstGeom prst="rect">
            <a:avLst/>
          </a:prstGeom>
        </p:spPr>
        <p:txBody>
          <a:bodyPr/>
          <a:lstStyle/>
          <a:p>
            <a:endParaRPr lang="en-US"/>
          </a:p>
        </p:txBody>
      </p:sp>
      <p:sp>
        <p:nvSpPr>
          <p:cNvPr id="12" name="Picture Placeholder 3">
            <a:extLst>
              <a:ext uri="{FF2B5EF4-FFF2-40B4-BE49-F238E27FC236}">
                <a16:creationId xmlns:a16="http://schemas.microsoft.com/office/drawing/2014/main" id="{E0755A6F-1807-C44C-A5AB-F712208D049A}"/>
              </a:ext>
            </a:extLst>
          </p:cNvPr>
          <p:cNvSpPr>
            <a:spLocks noGrp="1"/>
          </p:cNvSpPr>
          <p:nvPr>
            <p:ph type="pic" sz="quarter" idx="12"/>
          </p:nvPr>
        </p:nvSpPr>
        <p:spPr>
          <a:xfrm>
            <a:off x="15055150" y="8440428"/>
            <a:ext cx="4507200" cy="7934400"/>
          </a:xfrm>
          <a:prstGeom prst="rect">
            <a:avLst/>
          </a:prstGeom>
        </p:spPr>
        <p:txBody>
          <a:bodyPr/>
          <a:lstStyle/>
          <a:p>
            <a:endParaRPr lang="en-US"/>
          </a:p>
        </p:txBody>
      </p:sp>
    </p:spTree>
    <p:extLst>
      <p:ext uri="{BB962C8B-B14F-4D97-AF65-F5344CB8AC3E}">
        <p14:creationId xmlns:p14="http://schemas.microsoft.com/office/powerpoint/2010/main" val="25210536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2E5BB94-5F11-D948-83EA-DBF8144A346A}"/>
              </a:ext>
            </a:extLst>
          </p:cNvPr>
          <p:cNvSpPr>
            <a:spLocks noGrp="1"/>
          </p:cNvSpPr>
          <p:nvPr>
            <p:ph type="pic" sz="quarter" idx="10"/>
          </p:nvPr>
        </p:nvSpPr>
        <p:spPr>
          <a:xfrm>
            <a:off x="17479358" y="3010737"/>
            <a:ext cx="3780000" cy="6688798"/>
          </a:xfrm>
          <a:prstGeom prst="rect">
            <a:avLst/>
          </a:prstGeom>
        </p:spPr>
        <p:txBody>
          <a:bodyPr/>
          <a:lstStyle/>
          <a:p>
            <a:endParaRPr lang="en-US"/>
          </a:p>
        </p:txBody>
      </p:sp>
    </p:spTree>
    <p:extLst>
      <p:ext uri="{BB962C8B-B14F-4D97-AF65-F5344CB8AC3E}">
        <p14:creationId xmlns:p14="http://schemas.microsoft.com/office/powerpoint/2010/main" val="34562335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755F31E-8AE4-EC4B-89A0-277F45D8AF68}"/>
              </a:ext>
            </a:extLst>
          </p:cNvPr>
          <p:cNvSpPr>
            <a:spLocks noGrp="1"/>
          </p:cNvSpPr>
          <p:nvPr>
            <p:ph type="pic" sz="quarter" idx="10"/>
          </p:nvPr>
        </p:nvSpPr>
        <p:spPr>
          <a:xfrm>
            <a:off x="2312894" y="4248000"/>
            <a:ext cx="5500800" cy="9468000"/>
          </a:xfrm>
          <a:prstGeom prst="rect">
            <a:avLst/>
          </a:prstGeom>
        </p:spPr>
        <p:txBody>
          <a:bodyPr/>
          <a:lstStyle/>
          <a:p>
            <a:endParaRPr lang="en-US"/>
          </a:p>
        </p:txBody>
      </p:sp>
    </p:spTree>
    <p:extLst>
      <p:ext uri="{BB962C8B-B14F-4D97-AF65-F5344CB8AC3E}">
        <p14:creationId xmlns:p14="http://schemas.microsoft.com/office/powerpoint/2010/main" val="18548354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6B5086D-7F05-E343-A183-BAF7F8990D72}"/>
              </a:ext>
            </a:extLst>
          </p:cNvPr>
          <p:cNvSpPr>
            <a:spLocks noGrp="1"/>
          </p:cNvSpPr>
          <p:nvPr>
            <p:ph type="pic" sz="quarter" idx="10"/>
          </p:nvPr>
        </p:nvSpPr>
        <p:spPr>
          <a:xfrm>
            <a:off x="2839846" y="4115458"/>
            <a:ext cx="6768000" cy="4327200"/>
          </a:xfrm>
          <a:prstGeom prst="rect">
            <a:avLst/>
          </a:prstGeom>
        </p:spPr>
        <p:txBody>
          <a:bodyPr/>
          <a:lstStyle/>
          <a:p>
            <a:endParaRPr lang="en-US"/>
          </a:p>
        </p:txBody>
      </p:sp>
    </p:spTree>
    <p:extLst>
      <p:ext uri="{BB962C8B-B14F-4D97-AF65-F5344CB8AC3E}">
        <p14:creationId xmlns:p14="http://schemas.microsoft.com/office/powerpoint/2010/main" val="23898510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4EAB6E0-3F33-334F-ADE1-08C010C7D35A}"/>
              </a:ext>
            </a:extLst>
          </p:cNvPr>
          <p:cNvSpPr>
            <a:spLocks noGrp="1"/>
          </p:cNvSpPr>
          <p:nvPr>
            <p:ph type="pic" sz="quarter" idx="10"/>
          </p:nvPr>
        </p:nvSpPr>
        <p:spPr>
          <a:xfrm>
            <a:off x="15431666" y="4144638"/>
            <a:ext cx="6768000" cy="4327200"/>
          </a:xfrm>
          <a:prstGeom prst="rect">
            <a:avLst/>
          </a:prstGeom>
        </p:spPr>
        <p:txBody>
          <a:bodyPr/>
          <a:lstStyle/>
          <a:p>
            <a:endParaRPr lang="en-US"/>
          </a:p>
        </p:txBody>
      </p:sp>
    </p:spTree>
    <p:extLst>
      <p:ext uri="{BB962C8B-B14F-4D97-AF65-F5344CB8AC3E}">
        <p14:creationId xmlns:p14="http://schemas.microsoft.com/office/powerpoint/2010/main" val="38663649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4F9FB28-4578-2740-B0F7-D478F92F0990}"/>
              </a:ext>
            </a:extLst>
          </p:cNvPr>
          <p:cNvSpPr>
            <a:spLocks noGrp="1"/>
          </p:cNvSpPr>
          <p:nvPr>
            <p:ph type="pic" sz="quarter" idx="10"/>
          </p:nvPr>
        </p:nvSpPr>
        <p:spPr>
          <a:xfrm>
            <a:off x="2137292" y="3730626"/>
            <a:ext cx="6768000" cy="4327200"/>
          </a:xfrm>
          <a:prstGeom prst="rect">
            <a:avLst/>
          </a:prstGeom>
        </p:spPr>
        <p:txBody>
          <a:bodyPr/>
          <a:lstStyle/>
          <a:p>
            <a:endParaRPr lang="en-US"/>
          </a:p>
        </p:txBody>
      </p:sp>
    </p:spTree>
    <p:extLst>
      <p:ext uri="{BB962C8B-B14F-4D97-AF65-F5344CB8AC3E}">
        <p14:creationId xmlns:p14="http://schemas.microsoft.com/office/powerpoint/2010/main" val="25437746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4F5B008-13FD-FC46-A49C-C66855C7A238}"/>
              </a:ext>
            </a:extLst>
          </p:cNvPr>
          <p:cNvSpPr>
            <a:spLocks noGrp="1"/>
          </p:cNvSpPr>
          <p:nvPr>
            <p:ph type="pic" sz="quarter" idx="10"/>
          </p:nvPr>
        </p:nvSpPr>
        <p:spPr>
          <a:xfrm>
            <a:off x="14012722" y="4237168"/>
            <a:ext cx="6768000" cy="4327200"/>
          </a:xfrm>
          <a:prstGeom prst="rect">
            <a:avLst/>
          </a:prstGeom>
        </p:spPr>
        <p:txBody>
          <a:bodyPr/>
          <a:lstStyle/>
          <a:p>
            <a:endParaRPr lang="en-US"/>
          </a:p>
        </p:txBody>
      </p:sp>
    </p:spTree>
    <p:extLst>
      <p:ext uri="{BB962C8B-B14F-4D97-AF65-F5344CB8AC3E}">
        <p14:creationId xmlns:p14="http://schemas.microsoft.com/office/powerpoint/2010/main" val="30678430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lide-001">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
        <p:nvSpPr>
          <p:cNvPr id="3" name="Shape 39"/>
          <p:cNvSpPr>
            <a:spLocks noGrp="1"/>
          </p:cNvSpPr>
          <p:nvPr>
            <p:ph type="pic" sz="quarter" idx="13" hasCustomPrompt="1"/>
          </p:nvPr>
        </p:nvSpPr>
        <p:spPr>
          <a:xfrm>
            <a:off x="11172396" y="0"/>
            <a:ext cx="13211604" cy="13716000"/>
          </a:xfrm>
          <a:prstGeom prst="rect">
            <a:avLst/>
          </a:prstGeom>
          <a:pattFill prst="pct5">
            <a:fgClr>
              <a:schemeClr val="accent1">
                <a:lumMod val="60000"/>
                <a:lumOff val="40000"/>
              </a:schemeClr>
            </a:fgClr>
            <a:bgClr>
              <a:schemeClr val="tx2"/>
            </a:bgClr>
          </a:pattFill>
        </p:spPr>
        <p:txBody>
          <a:bodyPr lIns="91439" tIns="45719" rIns="91439" bIns="45719" anchor="t">
            <a:noAutofit/>
          </a:bodyPr>
          <a:lstStyle>
            <a:lvl1pPr>
              <a:defRPr baseline="0"/>
            </a:lvl1pPr>
          </a:lstStyle>
          <a:p>
            <a:r>
              <a:rPr lang="de-DE" dirty="0"/>
              <a:t>Drop Image </a:t>
            </a:r>
            <a:r>
              <a:rPr lang="de-DE" dirty="0" err="1"/>
              <a:t>here</a:t>
            </a:r>
            <a:endParaRPr dirty="0"/>
          </a:p>
        </p:txBody>
      </p:sp>
    </p:spTree>
    <p:extLst>
      <p:ext uri="{BB962C8B-B14F-4D97-AF65-F5344CB8AC3E}">
        <p14:creationId xmlns:p14="http://schemas.microsoft.com/office/powerpoint/2010/main" val="93355387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lide-017">
    <p:spTree>
      <p:nvGrpSpPr>
        <p:cNvPr id="1" name=""/>
        <p:cNvGrpSpPr/>
        <p:nvPr/>
      </p:nvGrpSpPr>
      <p:grpSpPr>
        <a:xfrm>
          <a:off x="0" y="0"/>
          <a:ext cx="0" cy="0"/>
          <a:chOff x="0" y="0"/>
          <a:chExt cx="0" cy="0"/>
        </a:xfrm>
      </p:grpSpPr>
      <p:sp>
        <p:nvSpPr>
          <p:cNvPr id="169" name="Shape 169"/>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170" name="Shape 170"/>
          <p:cNvSpPr>
            <a:spLocks noGrp="1"/>
          </p:cNvSpPr>
          <p:nvPr>
            <p:ph type="pic" sz="quarter" idx="13" hasCustomPrompt="1"/>
          </p:nvPr>
        </p:nvSpPr>
        <p:spPr>
          <a:xfrm>
            <a:off x="11296732" y="2025848"/>
            <a:ext cx="1778001" cy="1778001"/>
          </a:xfrm>
          <a:prstGeom prst="ellipse">
            <a:avLst/>
          </a:prstGeom>
          <a:pattFill prst="pct5">
            <a:fgClr>
              <a:schemeClr val="accent1"/>
            </a:fgClr>
            <a:bgClr>
              <a:schemeClr val="tx2"/>
            </a:bgClr>
          </a:pattFill>
        </p:spPr>
        <p:txBody>
          <a:bodyPr lIns="91439" tIns="45719" rIns="91439" bIns="45719" anchor="t">
            <a:noAutofit/>
          </a:bodyPr>
          <a:lstStyle/>
          <a:p>
            <a:r>
              <a:rPr lang="de-DE" dirty="0" err="1"/>
              <a:t>image</a:t>
            </a:r>
            <a:endParaRPr dirty="0"/>
          </a:p>
        </p:txBody>
      </p:sp>
      <p:sp>
        <p:nvSpPr>
          <p:cNvPr id="171" name="Shape 171"/>
          <p:cNvSpPr>
            <a:spLocks noGrp="1"/>
          </p:cNvSpPr>
          <p:nvPr>
            <p:ph type="pic" sz="quarter" idx="14" hasCustomPrompt="1"/>
          </p:nvPr>
        </p:nvSpPr>
        <p:spPr>
          <a:xfrm>
            <a:off x="11290530" y="5776104"/>
            <a:ext cx="1778001" cy="1778001"/>
          </a:xfrm>
          <a:prstGeom prst="ellipse">
            <a:avLst/>
          </a:prstGeom>
          <a:pattFill prst="pct5">
            <a:fgClr>
              <a:schemeClr val="accent1"/>
            </a:fgClr>
            <a:bgClr>
              <a:schemeClr val="tx2"/>
            </a:bgClr>
          </a:pattFill>
        </p:spPr>
        <p:txBody>
          <a:bodyPr lIns="91439" tIns="45719" rIns="91439" bIns="45719" anchor="t">
            <a:noAutofit/>
          </a:bodyPr>
          <a:lstStyle/>
          <a:p>
            <a:r>
              <a:rPr lang="de-DE" dirty="0" err="1"/>
              <a:t>image</a:t>
            </a:r>
            <a:endParaRPr dirty="0"/>
          </a:p>
        </p:txBody>
      </p:sp>
      <p:sp>
        <p:nvSpPr>
          <p:cNvPr id="172" name="Shape 172"/>
          <p:cNvSpPr>
            <a:spLocks noGrp="1"/>
          </p:cNvSpPr>
          <p:nvPr>
            <p:ph type="pic" sz="quarter" idx="15" hasCustomPrompt="1"/>
          </p:nvPr>
        </p:nvSpPr>
        <p:spPr>
          <a:xfrm>
            <a:off x="11290530" y="9526360"/>
            <a:ext cx="1778001" cy="1778001"/>
          </a:xfrm>
          <a:prstGeom prst="ellipse">
            <a:avLst/>
          </a:prstGeom>
          <a:pattFill prst="pct5">
            <a:fgClr>
              <a:schemeClr val="accent1"/>
            </a:fgClr>
            <a:bgClr>
              <a:schemeClr val="tx2"/>
            </a:bgClr>
          </a:pattFill>
        </p:spPr>
        <p:txBody>
          <a:bodyPr lIns="91439" tIns="45719" rIns="91439" bIns="45719" anchor="t">
            <a:noAutofit/>
          </a:bodyPr>
          <a:lstStyle/>
          <a:p>
            <a:r>
              <a:rPr lang="de-DE" dirty="0" err="1"/>
              <a:t>image</a:t>
            </a:r>
            <a:endParaRPr dirty="0"/>
          </a:p>
        </p:txBody>
      </p:sp>
      <p:sp>
        <p:nvSpPr>
          <p:cNvPr id="173" name="Shape 1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slide-002">
    <p:spTree>
      <p:nvGrpSpPr>
        <p:cNvPr id="1" name=""/>
        <p:cNvGrpSpPr/>
        <p:nvPr/>
      </p:nvGrpSpPr>
      <p:grpSpPr>
        <a:xfrm>
          <a:off x="0" y="0"/>
          <a:ext cx="0" cy="0"/>
          <a:chOff x="0" y="0"/>
          <a:chExt cx="0" cy="0"/>
        </a:xfrm>
      </p:grpSpPr>
      <p:sp>
        <p:nvSpPr>
          <p:cNvPr id="20" name="Shape 20"/>
          <p:cNvSpPr>
            <a:spLocks noGrp="1"/>
          </p:cNvSpPr>
          <p:nvPr>
            <p:ph type="pic" sz="quarter" idx="13" hasCustomPrompt="1"/>
          </p:nvPr>
        </p:nvSpPr>
        <p:spPr>
          <a:xfrm>
            <a:off x="2031702" y="6940550"/>
            <a:ext cx="9145554" cy="4748725"/>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21" name="Shape 21"/>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63189175"/>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slide-004">
    <p:spTree>
      <p:nvGrpSpPr>
        <p:cNvPr id="1" name=""/>
        <p:cNvGrpSpPr/>
        <p:nvPr/>
      </p:nvGrpSpPr>
      <p:grpSpPr>
        <a:xfrm>
          <a:off x="0" y="0"/>
          <a:ext cx="0" cy="0"/>
          <a:chOff x="0" y="0"/>
          <a:chExt cx="0" cy="0"/>
        </a:xfrm>
      </p:grpSpPr>
      <p:sp>
        <p:nvSpPr>
          <p:cNvPr id="38" name="Shape 38"/>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40" name="Shape 40"/>
          <p:cNvSpPr>
            <a:spLocks noGrp="1"/>
          </p:cNvSpPr>
          <p:nvPr>
            <p:ph type="sldNum" sz="quarter" idx="2"/>
          </p:nvPr>
        </p:nvSpPr>
        <p:spPr>
          <a:prstGeom prst="rect">
            <a:avLst/>
          </a:prstGeom>
        </p:spPr>
        <p:txBody>
          <a:bodyPr/>
          <a:lstStyle/>
          <a:p>
            <a:fld id="{86CB4B4D-7CA3-9044-876B-883B54F8677D}" type="slidenum">
              <a:t>‹#›</a:t>
            </a:fld>
            <a:endParaRPr/>
          </a:p>
        </p:txBody>
      </p:sp>
      <p:sp>
        <p:nvSpPr>
          <p:cNvPr id="6" name="Picture Placeholder 3"/>
          <p:cNvSpPr txBox="1">
            <a:spLocks/>
          </p:cNvSpPr>
          <p:nvPr userDrawn="1"/>
        </p:nvSpPr>
        <p:spPr>
          <a:xfrm>
            <a:off x="16020307" y="2182486"/>
            <a:ext cx="3521459" cy="3493029"/>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accent1">
                <a:lumMod val="40000"/>
                <a:lumOff val="60000"/>
              </a:schemeClr>
            </a:fgClr>
            <a:bgClr>
              <a:schemeClr val="tx2"/>
            </a:bgClr>
          </a:pattFill>
        </p:spPr>
        <p:txBody>
          <a:bodyPr wrap="square" anchor="ctr">
            <a:noAutofit/>
          </a:bodyPr>
          <a:lstStyle>
            <a:lvl1pPr marL="366346" marR="0" indent="-366346" algn="ctr" defTabSz="825500" latinLnBrk="0">
              <a:lnSpc>
                <a:spcPct val="120000"/>
              </a:lnSpc>
              <a:spcBef>
                <a:spcPts val="5200"/>
              </a:spcBef>
              <a:spcAft>
                <a:spcPts val="0"/>
              </a:spcAft>
              <a:buClrTx/>
              <a:buSzPct val="75000"/>
              <a:buFontTx/>
              <a:buChar char="•"/>
              <a:tabLst/>
              <a:defRPr sz="1600" b="0" i="0" u="none" strike="noStrike" cap="none" spc="0" baseline="0">
                <a:ln>
                  <a:noFill/>
                </a:ln>
                <a:solidFill>
                  <a:srgbClr val="5E5E5E"/>
                </a:solidFill>
                <a:uFillTx/>
                <a:latin typeface="Titillium" charset="0"/>
                <a:ea typeface="Titillium" charset="0"/>
                <a:cs typeface="Titillium" charset="0"/>
                <a:sym typeface="Montserrat Light"/>
              </a:defRPr>
            </a:lvl1pPr>
            <a:lvl2pPr marL="1001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2pPr>
            <a:lvl3pPr marL="1636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3pPr>
            <a:lvl4pPr marL="2271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4pPr>
            <a:lvl5pPr marL="2906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5pPr>
            <a:lvl6pPr marL="14165383" marR="0" indent="-10990383"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6pPr>
            <a:lvl7pPr marL="14800383" marR="0" indent="-10990383"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7pPr>
            <a:lvl8pPr marL="15435383" marR="0" indent="-10990383"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8pPr>
            <a:lvl9pPr marL="16070383" marR="0" indent="-10990383"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9pPr>
          </a:lstStyle>
          <a:p>
            <a:pPr hangingPunct="1"/>
            <a:r>
              <a:rPr lang="en-US"/>
              <a:t>Insert Image</a:t>
            </a:r>
          </a:p>
        </p:txBody>
      </p:sp>
      <p:sp>
        <p:nvSpPr>
          <p:cNvPr id="13" name="Picture Placeholder 3"/>
          <p:cNvSpPr>
            <a:spLocks noGrp="1"/>
          </p:cNvSpPr>
          <p:nvPr>
            <p:ph type="pic" sz="quarter" idx="17" hasCustomPrompt="1"/>
          </p:nvPr>
        </p:nvSpPr>
        <p:spPr>
          <a:xfrm>
            <a:off x="15931693" y="2079660"/>
            <a:ext cx="3698684" cy="369868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5">
            <a:fgClr>
              <a:schemeClr val="accent1">
                <a:lumMod val="60000"/>
                <a:lumOff val="40000"/>
              </a:schemeClr>
            </a:fgClr>
            <a:bgClr>
              <a:schemeClr val="tx2"/>
            </a:bgClr>
          </a:pattFill>
        </p:spPr>
        <p:txBody>
          <a:bodyPr wrap="square" anchor="ctr">
            <a:noAutofit/>
          </a:bodyPr>
          <a:lstStyle>
            <a:lvl1pPr algn="ctr">
              <a:defRPr sz="1600" b="0" i="0">
                <a:latin typeface="Titillium" charset="0"/>
                <a:ea typeface="Titillium" charset="0"/>
                <a:cs typeface="Titillium" charset="0"/>
              </a:defRPr>
            </a:lvl1pPr>
          </a:lstStyle>
          <a:p>
            <a:r>
              <a:rPr lang="de-DE" dirty="0"/>
              <a:t>Drop Image </a:t>
            </a:r>
            <a:r>
              <a:rPr lang="de-DE" dirty="0" err="1"/>
              <a:t>here</a:t>
            </a:r>
            <a:endParaRPr lang="de-DE" dirty="0"/>
          </a:p>
        </p:txBody>
      </p:sp>
    </p:spTree>
    <p:extLst>
      <p:ext uri="{BB962C8B-B14F-4D97-AF65-F5344CB8AC3E}">
        <p14:creationId xmlns:p14="http://schemas.microsoft.com/office/powerpoint/2010/main" val="2436556608"/>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slide-005">
    <p:spTree>
      <p:nvGrpSpPr>
        <p:cNvPr id="1" name=""/>
        <p:cNvGrpSpPr/>
        <p:nvPr/>
      </p:nvGrpSpPr>
      <p:grpSpPr>
        <a:xfrm>
          <a:off x="0" y="0"/>
          <a:ext cx="0" cy="0"/>
          <a:chOff x="0" y="0"/>
          <a:chExt cx="0" cy="0"/>
        </a:xfrm>
      </p:grpSpPr>
      <p:sp>
        <p:nvSpPr>
          <p:cNvPr id="47" name="Shape 47"/>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
        <p:nvSpPr>
          <p:cNvPr id="8" name="Shape 39"/>
          <p:cNvSpPr>
            <a:spLocks noGrp="1"/>
          </p:cNvSpPr>
          <p:nvPr>
            <p:ph type="pic" sz="quarter" idx="14" hasCustomPrompt="1"/>
          </p:nvPr>
        </p:nvSpPr>
        <p:spPr>
          <a:xfrm>
            <a:off x="17856000" y="2033489"/>
            <a:ext cx="6528000" cy="9649022"/>
          </a:xfrm>
          <a:prstGeom prst="rect">
            <a:avLst/>
          </a:prstGeom>
          <a:pattFill prst="pct5">
            <a:fgClr>
              <a:schemeClr val="accent1">
                <a:lumMod val="60000"/>
                <a:lumOff val="40000"/>
              </a:schemeClr>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effectLst>
                  <a:glow>
                    <a:schemeClr val="accent1">
                      <a:alpha val="40000"/>
                    </a:schemeClr>
                  </a:glow>
                </a:effectLst>
              </a:defRPr>
            </a:lvl1pPr>
          </a:lstStyle>
          <a:p>
            <a:r>
              <a:rPr lang="de-DE" dirty="0"/>
              <a:t>Drop Image </a:t>
            </a:r>
            <a:r>
              <a:rPr lang="de-DE" dirty="0" err="1"/>
              <a:t>here</a:t>
            </a:r>
            <a:endParaRPr lang="de-DE" dirty="0"/>
          </a:p>
        </p:txBody>
      </p:sp>
    </p:spTree>
    <p:extLst>
      <p:ext uri="{BB962C8B-B14F-4D97-AF65-F5344CB8AC3E}">
        <p14:creationId xmlns:p14="http://schemas.microsoft.com/office/powerpoint/2010/main" val="4050511483"/>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slide-006">
    <p:spTree>
      <p:nvGrpSpPr>
        <p:cNvPr id="1" name=""/>
        <p:cNvGrpSpPr/>
        <p:nvPr/>
      </p:nvGrpSpPr>
      <p:grpSpPr>
        <a:xfrm>
          <a:off x="0" y="0"/>
          <a:ext cx="0" cy="0"/>
          <a:chOff x="0" y="0"/>
          <a:chExt cx="0" cy="0"/>
        </a:xfrm>
      </p:grpSpPr>
      <p:sp>
        <p:nvSpPr>
          <p:cNvPr id="57" name="Shape 57"/>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58" name="Shape 58"/>
          <p:cNvSpPr>
            <a:spLocks noGrp="1"/>
          </p:cNvSpPr>
          <p:nvPr>
            <p:ph type="pic" idx="13" hasCustomPrompt="1"/>
          </p:nvPr>
        </p:nvSpPr>
        <p:spPr>
          <a:xfrm>
            <a:off x="0" y="0"/>
            <a:ext cx="12199738" cy="13716196"/>
          </a:xfrm>
          <a:prstGeom prst="rect">
            <a:avLst/>
          </a:prstGeom>
          <a:pattFill prst="pct5">
            <a:fgClr>
              <a:schemeClr val="accent1">
                <a:lumMod val="60000"/>
                <a:lumOff val="40000"/>
              </a:schemeClr>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24726730"/>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slide-007">
    <p:spTree>
      <p:nvGrpSpPr>
        <p:cNvPr id="1" name=""/>
        <p:cNvGrpSpPr/>
        <p:nvPr/>
      </p:nvGrpSpPr>
      <p:grpSpPr>
        <a:xfrm>
          <a:off x="0" y="0"/>
          <a:ext cx="0" cy="0"/>
          <a:chOff x="0" y="0"/>
          <a:chExt cx="0" cy="0"/>
        </a:xfrm>
      </p:grpSpPr>
      <p:sp>
        <p:nvSpPr>
          <p:cNvPr id="66" name="Shape 66"/>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67" name="Shape 67"/>
          <p:cNvSpPr>
            <a:spLocks noGrp="1"/>
          </p:cNvSpPr>
          <p:nvPr>
            <p:ph type="pic" sz="quarter" idx="13" hasCustomPrompt="1"/>
          </p:nvPr>
        </p:nvSpPr>
        <p:spPr>
          <a:xfrm>
            <a:off x="12478016" y="4317900"/>
            <a:ext cx="8481714" cy="5310243"/>
          </a:xfrm>
          <a:prstGeom prst="rect">
            <a:avLst/>
          </a:prstGeom>
          <a:pattFill prst="pct5">
            <a:fgClr>
              <a:schemeClr val="accent1">
                <a:lumMod val="60000"/>
                <a:lumOff val="40000"/>
              </a:schemeClr>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34956951"/>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slide-008">
    <p:spTree>
      <p:nvGrpSpPr>
        <p:cNvPr id="1" name=""/>
        <p:cNvGrpSpPr/>
        <p:nvPr/>
      </p:nvGrpSpPr>
      <p:grpSpPr>
        <a:xfrm>
          <a:off x="0" y="0"/>
          <a:ext cx="0" cy="0"/>
          <a:chOff x="0" y="0"/>
          <a:chExt cx="0" cy="0"/>
        </a:xfrm>
      </p:grpSpPr>
      <p:sp>
        <p:nvSpPr>
          <p:cNvPr id="75" name="Shape 75"/>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76" name="Shape 76"/>
          <p:cNvSpPr>
            <a:spLocks noGrp="1"/>
          </p:cNvSpPr>
          <p:nvPr>
            <p:ph type="pic" sz="quarter" idx="13" hasCustomPrompt="1"/>
          </p:nvPr>
        </p:nvSpPr>
        <p:spPr>
          <a:xfrm>
            <a:off x="0" y="0"/>
            <a:ext cx="6096001" cy="4572000"/>
          </a:xfrm>
          <a:prstGeom prst="rect">
            <a:avLst/>
          </a:prstGeom>
          <a:pattFill prst="pct5">
            <a:fgClr>
              <a:schemeClr val="accent1">
                <a:lumMod val="60000"/>
                <a:lumOff val="40000"/>
              </a:schemeClr>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77" name="Shape 77"/>
          <p:cNvSpPr>
            <a:spLocks noGrp="1"/>
          </p:cNvSpPr>
          <p:nvPr>
            <p:ph type="pic" sz="quarter" idx="14" hasCustomPrompt="1"/>
          </p:nvPr>
        </p:nvSpPr>
        <p:spPr>
          <a:xfrm>
            <a:off x="6096000" y="0"/>
            <a:ext cx="6096001" cy="4572000"/>
          </a:xfrm>
          <a:prstGeom prst="rect">
            <a:avLst/>
          </a:prstGeom>
          <a:pattFill prst="pct5">
            <a:fgClr>
              <a:schemeClr val="accent1">
                <a:lumMod val="60000"/>
                <a:lumOff val="40000"/>
              </a:schemeClr>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78" name="Shape 78"/>
          <p:cNvSpPr>
            <a:spLocks noGrp="1"/>
          </p:cNvSpPr>
          <p:nvPr>
            <p:ph type="pic" sz="quarter" idx="15" hasCustomPrompt="1"/>
          </p:nvPr>
        </p:nvSpPr>
        <p:spPr>
          <a:xfrm>
            <a:off x="12192000" y="0"/>
            <a:ext cx="6096001" cy="4572000"/>
          </a:xfrm>
          <a:prstGeom prst="rect">
            <a:avLst/>
          </a:prstGeom>
          <a:pattFill prst="pct5">
            <a:fgClr>
              <a:schemeClr val="accent1">
                <a:lumMod val="60000"/>
                <a:lumOff val="40000"/>
              </a:schemeClr>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79" name="Shape 79"/>
          <p:cNvSpPr>
            <a:spLocks noGrp="1"/>
          </p:cNvSpPr>
          <p:nvPr>
            <p:ph type="pic" sz="quarter" idx="16" hasCustomPrompt="1"/>
          </p:nvPr>
        </p:nvSpPr>
        <p:spPr>
          <a:xfrm>
            <a:off x="18288000" y="0"/>
            <a:ext cx="6096000" cy="4572000"/>
          </a:xfrm>
          <a:prstGeom prst="rect">
            <a:avLst/>
          </a:prstGeom>
          <a:pattFill prst="pct5">
            <a:fgClr>
              <a:schemeClr val="accent1">
                <a:lumMod val="60000"/>
                <a:lumOff val="40000"/>
              </a:schemeClr>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80" name="Shape 8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36321146"/>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slide-009">
    <p:spTree>
      <p:nvGrpSpPr>
        <p:cNvPr id="1" name=""/>
        <p:cNvGrpSpPr/>
        <p:nvPr/>
      </p:nvGrpSpPr>
      <p:grpSpPr>
        <a:xfrm>
          <a:off x="0" y="0"/>
          <a:ext cx="0" cy="0"/>
          <a:chOff x="0" y="0"/>
          <a:chExt cx="0" cy="0"/>
        </a:xfrm>
      </p:grpSpPr>
      <p:sp>
        <p:nvSpPr>
          <p:cNvPr id="87" name="Shape 87"/>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88" name="Shape 88"/>
          <p:cNvSpPr>
            <a:spLocks noGrp="1"/>
          </p:cNvSpPr>
          <p:nvPr>
            <p:ph type="pic" sz="quarter" idx="13" hasCustomPrompt="1"/>
          </p:nvPr>
        </p:nvSpPr>
        <p:spPr>
          <a:xfrm>
            <a:off x="2323463" y="2870200"/>
            <a:ext cx="6007201" cy="7975600"/>
          </a:xfrm>
          <a:prstGeom prst="rect">
            <a:avLst/>
          </a:prstGeom>
          <a:pattFill prst="pct5">
            <a:fgClr>
              <a:schemeClr val="accent1">
                <a:lumMod val="60000"/>
                <a:lumOff val="40000"/>
              </a:schemeClr>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89" name="Shape 89"/>
          <p:cNvSpPr>
            <a:spLocks noGrp="1"/>
          </p:cNvSpPr>
          <p:nvPr>
            <p:ph type="pic" sz="quarter" idx="14" hasCustomPrompt="1"/>
          </p:nvPr>
        </p:nvSpPr>
        <p:spPr>
          <a:xfrm>
            <a:off x="8695152" y="8564818"/>
            <a:ext cx="1750993" cy="2027800"/>
          </a:xfrm>
          <a:prstGeom prst="rect">
            <a:avLst/>
          </a:prstGeom>
          <a:pattFill prst="pct5">
            <a:fgClr>
              <a:schemeClr val="accent1">
                <a:lumMod val="60000"/>
                <a:lumOff val="40000"/>
              </a:schemeClr>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90" name="Shape 9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05356"/>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slide-010">
    <p:spTree>
      <p:nvGrpSpPr>
        <p:cNvPr id="1" name=""/>
        <p:cNvGrpSpPr/>
        <p:nvPr/>
      </p:nvGrpSpPr>
      <p:grpSpPr>
        <a:xfrm>
          <a:off x="0" y="0"/>
          <a:ext cx="0" cy="0"/>
          <a:chOff x="0" y="0"/>
          <a:chExt cx="0" cy="0"/>
        </a:xfrm>
      </p:grpSpPr>
      <p:sp>
        <p:nvSpPr>
          <p:cNvPr id="97" name="Shape 97"/>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101" name="Shape 101"/>
          <p:cNvSpPr>
            <a:spLocks noGrp="1"/>
          </p:cNvSpPr>
          <p:nvPr>
            <p:ph type="sldNum" sz="quarter" idx="2"/>
          </p:nvPr>
        </p:nvSpPr>
        <p:spPr>
          <a:prstGeom prst="rect">
            <a:avLst/>
          </a:prstGeom>
        </p:spPr>
        <p:txBody>
          <a:bodyPr/>
          <a:lstStyle/>
          <a:p>
            <a:fld id="{86CB4B4D-7CA3-9044-876B-883B54F8677D}" type="slidenum">
              <a:t>‹#›</a:t>
            </a:fld>
            <a:endParaRPr/>
          </a:p>
        </p:txBody>
      </p:sp>
      <p:sp>
        <p:nvSpPr>
          <p:cNvPr id="15" name="Shape 674"/>
          <p:cNvSpPr>
            <a:spLocks noGrp="1"/>
          </p:cNvSpPr>
          <p:nvPr>
            <p:ph type="pic" sz="quarter" idx="21" hasCustomPrompt="1"/>
          </p:nvPr>
        </p:nvSpPr>
        <p:spPr>
          <a:xfrm>
            <a:off x="3105530" y="5376392"/>
            <a:ext cx="2958344" cy="2965918"/>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16" name="Shape 674"/>
          <p:cNvSpPr>
            <a:spLocks noGrp="1"/>
          </p:cNvSpPr>
          <p:nvPr>
            <p:ph type="pic" sz="quarter" idx="22" hasCustomPrompt="1"/>
          </p:nvPr>
        </p:nvSpPr>
        <p:spPr>
          <a:xfrm>
            <a:off x="10728009" y="5383969"/>
            <a:ext cx="2958344" cy="2965918"/>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17" name="Shape 674"/>
          <p:cNvSpPr>
            <a:spLocks noGrp="1"/>
          </p:cNvSpPr>
          <p:nvPr>
            <p:ph type="pic" sz="quarter" idx="23" hasCustomPrompt="1"/>
          </p:nvPr>
        </p:nvSpPr>
        <p:spPr>
          <a:xfrm>
            <a:off x="18375892" y="5350992"/>
            <a:ext cx="2958344" cy="2965918"/>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Tree>
    <p:extLst>
      <p:ext uri="{BB962C8B-B14F-4D97-AF65-F5344CB8AC3E}">
        <p14:creationId xmlns:p14="http://schemas.microsoft.com/office/powerpoint/2010/main" val="2340267085"/>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slide-011">
    <p:spTree>
      <p:nvGrpSpPr>
        <p:cNvPr id="1" name=""/>
        <p:cNvGrpSpPr/>
        <p:nvPr/>
      </p:nvGrpSpPr>
      <p:grpSpPr>
        <a:xfrm>
          <a:off x="0" y="0"/>
          <a:ext cx="0" cy="0"/>
          <a:chOff x="0" y="0"/>
          <a:chExt cx="0" cy="0"/>
        </a:xfrm>
      </p:grpSpPr>
      <p:sp>
        <p:nvSpPr>
          <p:cNvPr id="108" name="Shape 108"/>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
        <p:nvSpPr>
          <p:cNvPr id="6" name="Shape 674"/>
          <p:cNvSpPr>
            <a:spLocks noGrp="1"/>
          </p:cNvSpPr>
          <p:nvPr>
            <p:ph type="pic" sz="quarter" idx="21" hasCustomPrompt="1"/>
          </p:nvPr>
        </p:nvSpPr>
        <p:spPr>
          <a:xfrm>
            <a:off x="3105530" y="5376392"/>
            <a:ext cx="2958344" cy="2965918"/>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7" name="Shape 674"/>
          <p:cNvSpPr>
            <a:spLocks noGrp="1"/>
          </p:cNvSpPr>
          <p:nvPr>
            <p:ph type="pic" sz="quarter" idx="22" hasCustomPrompt="1"/>
          </p:nvPr>
        </p:nvSpPr>
        <p:spPr>
          <a:xfrm>
            <a:off x="9292193" y="3944477"/>
            <a:ext cx="5829976" cy="5844902"/>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Tree>
    <p:extLst>
      <p:ext uri="{BB962C8B-B14F-4D97-AF65-F5344CB8AC3E}">
        <p14:creationId xmlns:p14="http://schemas.microsoft.com/office/powerpoint/2010/main" val="100697226"/>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slide-012">
    <p:spTree>
      <p:nvGrpSpPr>
        <p:cNvPr id="1" name=""/>
        <p:cNvGrpSpPr/>
        <p:nvPr/>
      </p:nvGrpSpPr>
      <p:grpSpPr>
        <a:xfrm>
          <a:off x="0" y="0"/>
          <a:ext cx="0" cy="0"/>
          <a:chOff x="0" y="0"/>
          <a:chExt cx="0" cy="0"/>
        </a:xfrm>
      </p:grpSpPr>
      <p:sp>
        <p:nvSpPr>
          <p:cNvPr id="118" name="Shape 118"/>
          <p:cNvSpPr/>
          <p:nvPr/>
        </p:nvSpPr>
        <p:spPr>
          <a:xfrm>
            <a:off x="5060" y="-1"/>
            <a:ext cx="9787773" cy="13716001"/>
          </a:xfrm>
          <a:prstGeom prst="rect">
            <a:avLst/>
          </a:prstGeom>
          <a:solidFill>
            <a:srgbClr val="212121"/>
          </a:solidFill>
          <a:ln w="12700">
            <a:miter lim="400000"/>
          </a:ln>
          <a:effectLst>
            <a:outerShdw blurRad="38100" dist="25400" dir="5400000" rotWithShape="0">
              <a:srgbClr val="000000">
                <a:alpha val="50000"/>
              </a:srgbClr>
            </a:outerShdw>
          </a:effectLst>
        </p:spPr>
        <p:txBody>
          <a:bodyPr lIns="50800" tIns="50800" rIns="50800" bIns="50800" anchor="ctr"/>
          <a:lstStyle/>
          <a:p>
            <a:pPr algn="ctr">
              <a:lnSpc>
                <a:spcPct val="100000"/>
              </a:lnSpc>
              <a:defRPr sz="3200">
                <a:solidFill>
                  <a:srgbClr val="FFFFFF"/>
                </a:solidFill>
              </a:defRPr>
            </a:pPr>
            <a:endParaRPr/>
          </a:p>
        </p:txBody>
      </p:sp>
      <p:sp>
        <p:nvSpPr>
          <p:cNvPr id="119" name="Shape 119"/>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120" name="Shape 120"/>
          <p:cNvSpPr>
            <a:spLocks noGrp="1"/>
          </p:cNvSpPr>
          <p:nvPr>
            <p:ph type="pic" sz="quarter" idx="13"/>
          </p:nvPr>
        </p:nvSpPr>
        <p:spPr>
          <a:xfrm>
            <a:off x="7765991" y="4661810"/>
            <a:ext cx="3901427" cy="4518185"/>
          </a:xfrm>
          <a:prstGeom prst="rect">
            <a:avLst/>
          </a:prstGeom>
          <a:pattFill prst="pct5">
            <a:fgClr>
              <a:schemeClr val="accent1"/>
            </a:fgClr>
            <a:bgClr>
              <a:schemeClr val="tx2"/>
            </a:bgClr>
          </a:pattFill>
        </p:spPr>
        <p:txBody>
          <a:bodyPr lIns="91439" tIns="45719" rIns="91439" bIns="45719" anchor="t">
            <a:noAutofit/>
          </a:bodyPr>
          <a:lstStyle/>
          <a:p>
            <a:endParaRPr/>
          </a:p>
        </p:txBody>
      </p:sp>
      <p:sp>
        <p:nvSpPr>
          <p:cNvPr id="121" name="Shape 12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6848417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slide-022">
    <p:spTree>
      <p:nvGrpSpPr>
        <p:cNvPr id="1" name=""/>
        <p:cNvGrpSpPr/>
        <p:nvPr/>
      </p:nvGrpSpPr>
      <p:grpSpPr>
        <a:xfrm>
          <a:off x="0" y="0"/>
          <a:ext cx="0" cy="0"/>
          <a:chOff x="0" y="0"/>
          <a:chExt cx="0" cy="0"/>
        </a:xfrm>
      </p:grpSpPr>
      <p:sp>
        <p:nvSpPr>
          <p:cNvPr id="220" name="Shape 220"/>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221" name="Shape 221"/>
          <p:cNvSpPr>
            <a:spLocks noGrp="1"/>
          </p:cNvSpPr>
          <p:nvPr>
            <p:ph type="pic" sz="quarter" idx="13" hasCustomPrompt="1"/>
          </p:nvPr>
        </p:nvSpPr>
        <p:spPr>
          <a:xfrm>
            <a:off x="13195300" y="2025848"/>
            <a:ext cx="2540000" cy="2540001"/>
          </a:xfrm>
          <a:prstGeom prst="ellipse">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222" name="Shape 222"/>
          <p:cNvSpPr>
            <a:spLocks noGrp="1"/>
          </p:cNvSpPr>
          <p:nvPr>
            <p:ph type="pic" sz="quarter" idx="14" hasCustomPrompt="1"/>
          </p:nvPr>
        </p:nvSpPr>
        <p:spPr>
          <a:xfrm>
            <a:off x="18800960" y="2025848"/>
            <a:ext cx="2540001" cy="2540001"/>
          </a:xfrm>
          <a:prstGeom prst="ellipse">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223" name="Shape 223"/>
          <p:cNvSpPr>
            <a:spLocks noGrp="1"/>
          </p:cNvSpPr>
          <p:nvPr>
            <p:ph type="pic" sz="quarter" idx="15" hasCustomPrompt="1"/>
          </p:nvPr>
        </p:nvSpPr>
        <p:spPr>
          <a:xfrm>
            <a:off x="13195300" y="7574260"/>
            <a:ext cx="2540000" cy="2540001"/>
          </a:xfrm>
          <a:prstGeom prst="ellipse">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224" name="Shape 224"/>
          <p:cNvSpPr>
            <a:spLocks noGrp="1"/>
          </p:cNvSpPr>
          <p:nvPr>
            <p:ph type="pic" sz="quarter" idx="16" hasCustomPrompt="1"/>
          </p:nvPr>
        </p:nvSpPr>
        <p:spPr>
          <a:xfrm>
            <a:off x="18800960" y="7574260"/>
            <a:ext cx="2540001" cy="2540001"/>
          </a:xfrm>
          <a:prstGeom prst="ellipse">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225" name="Shape 22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slide-013">
    <p:spTree>
      <p:nvGrpSpPr>
        <p:cNvPr id="1" name=""/>
        <p:cNvGrpSpPr/>
        <p:nvPr/>
      </p:nvGrpSpPr>
      <p:grpSpPr>
        <a:xfrm>
          <a:off x="0" y="0"/>
          <a:ext cx="0" cy="0"/>
          <a:chOff x="0" y="0"/>
          <a:chExt cx="0" cy="0"/>
        </a:xfrm>
      </p:grpSpPr>
      <p:sp>
        <p:nvSpPr>
          <p:cNvPr id="128" name="Shape 128"/>
          <p:cNvSpPr>
            <a:spLocks noGrp="1"/>
          </p:cNvSpPr>
          <p:nvPr>
            <p:ph type="pic" idx="13"/>
          </p:nvPr>
        </p:nvSpPr>
        <p:spPr>
          <a:xfrm>
            <a:off x="11179673" y="0"/>
            <a:ext cx="13271599" cy="13716001"/>
          </a:xfrm>
          <a:prstGeom prst="rect">
            <a:avLst/>
          </a:prstGeom>
          <a:pattFill prst="pct5">
            <a:fgClr>
              <a:schemeClr val="accent1"/>
            </a:fgClr>
            <a:bgClr>
              <a:schemeClr val="tx2"/>
            </a:bgClr>
          </a:pattFill>
        </p:spPr>
        <p:txBody>
          <a:bodyPr lIns="91439" tIns="45719" rIns="91439" bIns="45719" anchor="t">
            <a:noAutofit/>
          </a:bodyPr>
          <a:lstStyle/>
          <a:p>
            <a:endParaRPr/>
          </a:p>
        </p:txBody>
      </p:sp>
      <p:sp>
        <p:nvSpPr>
          <p:cNvPr id="129" name="Shape 129"/>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91788045"/>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slide-014">
    <p:spTree>
      <p:nvGrpSpPr>
        <p:cNvPr id="1" name=""/>
        <p:cNvGrpSpPr/>
        <p:nvPr/>
      </p:nvGrpSpPr>
      <p:grpSpPr>
        <a:xfrm>
          <a:off x="0" y="0"/>
          <a:ext cx="0" cy="0"/>
          <a:chOff x="0" y="0"/>
          <a:chExt cx="0" cy="0"/>
        </a:xfrm>
      </p:grpSpPr>
      <p:sp>
        <p:nvSpPr>
          <p:cNvPr id="137" name="Shape 137"/>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138" name="Shape 138"/>
          <p:cNvSpPr>
            <a:spLocks noGrp="1"/>
          </p:cNvSpPr>
          <p:nvPr>
            <p:ph type="pic" sz="quarter" idx="13" hasCustomPrompt="1"/>
          </p:nvPr>
        </p:nvSpPr>
        <p:spPr>
          <a:xfrm>
            <a:off x="3481277" y="5946973"/>
            <a:ext cx="2286001" cy="2286001"/>
          </a:xfrm>
          <a:prstGeom prst="ellipse">
            <a:avLst/>
          </a:prstGeom>
          <a:pattFill prst="pct5">
            <a:fgClr>
              <a:schemeClr val="accent1"/>
            </a:fgClr>
            <a:bgClr>
              <a:schemeClr val="tx2"/>
            </a:bgClr>
          </a:pattFill>
        </p:spPr>
        <p:txBody>
          <a:bodyPr lIns="91439" tIns="45719" rIns="91439" bIns="45719" anchor="t">
            <a:noAutofit/>
          </a:bodyPr>
          <a:lstStyle>
            <a:lvl1pPr>
              <a:defRPr baseline="0"/>
            </a:lvl1pPr>
          </a:lstStyle>
          <a:p>
            <a:r>
              <a:rPr lang="de-DE" dirty="0"/>
              <a:t>Drop </a:t>
            </a:r>
            <a:r>
              <a:rPr lang="de-DE" dirty="0" err="1"/>
              <a:t>here</a:t>
            </a:r>
            <a:endParaRPr dirty="0"/>
          </a:p>
        </p:txBody>
      </p:sp>
      <p:sp>
        <p:nvSpPr>
          <p:cNvPr id="139" name="Shape 139"/>
          <p:cNvSpPr>
            <a:spLocks noGrp="1"/>
          </p:cNvSpPr>
          <p:nvPr>
            <p:ph type="pic" sz="quarter" idx="14" hasCustomPrompt="1"/>
          </p:nvPr>
        </p:nvSpPr>
        <p:spPr>
          <a:xfrm>
            <a:off x="11057182" y="5946973"/>
            <a:ext cx="2286001" cy="2286001"/>
          </a:xfrm>
          <a:prstGeom prst="ellipse">
            <a:avLst/>
          </a:prstGeom>
          <a:pattFill prst="pct5">
            <a:fgClr>
              <a:schemeClr val="accent1"/>
            </a:fgClr>
            <a:bgClr>
              <a:schemeClr val="tx2"/>
            </a:bgClr>
          </a:pattFill>
        </p:spPr>
        <p:txBody>
          <a:bodyPr lIns="91439" tIns="45719" rIns="91439" bIns="45719" anchor="t">
            <a:noAutofit/>
          </a:bodyPr>
          <a:lstStyle/>
          <a:p>
            <a:r>
              <a:rPr lang="de-DE" dirty="0" err="1"/>
              <a:t>drophere</a:t>
            </a:r>
            <a:endParaRPr dirty="0"/>
          </a:p>
        </p:txBody>
      </p:sp>
      <p:sp>
        <p:nvSpPr>
          <p:cNvPr id="140" name="Shape 140"/>
          <p:cNvSpPr>
            <a:spLocks noGrp="1"/>
          </p:cNvSpPr>
          <p:nvPr>
            <p:ph type="pic" sz="quarter" idx="15" hasCustomPrompt="1"/>
          </p:nvPr>
        </p:nvSpPr>
        <p:spPr>
          <a:xfrm>
            <a:off x="18674146" y="5946973"/>
            <a:ext cx="2286001" cy="2286001"/>
          </a:xfrm>
          <a:prstGeom prst="ellipse">
            <a:avLst/>
          </a:prstGeom>
          <a:pattFill prst="pct5">
            <a:fgClr>
              <a:schemeClr val="accent1"/>
            </a:fgClr>
            <a:bgClr>
              <a:schemeClr val="tx2"/>
            </a:bgClr>
          </a:pattFill>
        </p:spPr>
        <p:txBody>
          <a:bodyPr lIns="91439" tIns="45719" rIns="91439" bIns="45719" anchor="t">
            <a:noAutofit/>
          </a:bodyPr>
          <a:lstStyle/>
          <a:p>
            <a:r>
              <a:rPr lang="de-DE" dirty="0" err="1"/>
              <a:t>drophere</a:t>
            </a:r>
            <a:endParaRPr dirty="0"/>
          </a:p>
        </p:txBody>
      </p:sp>
      <p:sp>
        <p:nvSpPr>
          <p:cNvPr id="141" name="Shape 14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1182992"/>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slide-015">
    <p:spTree>
      <p:nvGrpSpPr>
        <p:cNvPr id="1" name=""/>
        <p:cNvGrpSpPr/>
        <p:nvPr/>
      </p:nvGrpSpPr>
      <p:grpSpPr>
        <a:xfrm>
          <a:off x="0" y="0"/>
          <a:ext cx="0" cy="0"/>
          <a:chOff x="0" y="0"/>
          <a:chExt cx="0" cy="0"/>
        </a:xfrm>
      </p:grpSpPr>
      <p:sp>
        <p:nvSpPr>
          <p:cNvPr id="148" name="Shape 148"/>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149" name="Shape 149"/>
          <p:cNvSpPr>
            <a:spLocks noGrp="1"/>
          </p:cNvSpPr>
          <p:nvPr>
            <p:ph type="pic" sz="quarter" idx="13" hasCustomPrompt="1"/>
          </p:nvPr>
        </p:nvSpPr>
        <p:spPr>
          <a:xfrm>
            <a:off x="9400674" y="5214890"/>
            <a:ext cx="3810001" cy="3810001"/>
          </a:xfrm>
          <a:prstGeom prst="ellipse">
            <a:avLst/>
          </a:prstGeom>
          <a:pattFill prst="pct5">
            <a:fgClr>
              <a:schemeClr val="accent1"/>
            </a:fgClr>
            <a:bgClr>
              <a:schemeClr val="tx2"/>
            </a:bgClr>
          </a:pattFill>
        </p:spPr>
        <p:txBody>
          <a:bodyPr lIns="91439" tIns="45719" rIns="91439" bIns="45719" anchor="t">
            <a:noAutofit/>
          </a:bodyPr>
          <a:lstStyle>
            <a:lvl1pPr>
              <a:defRPr baseline="0"/>
            </a:lvl1pPr>
          </a:lstStyle>
          <a:p>
            <a:r>
              <a:rPr lang="de-DE" dirty="0" err="1"/>
              <a:t>drop</a:t>
            </a:r>
            <a:r>
              <a:rPr lang="de-DE" dirty="0"/>
              <a:t> Image </a:t>
            </a:r>
            <a:r>
              <a:rPr lang="de-DE" dirty="0" err="1"/>
              <a:t>here</a:t>
            </a:r>
            <a:endParaRPr lang="de-DE" dirty="0"/>
          </a:p>
        </p:txBody>
      </p:sp>
      <p:sp>
        <p:nvSpPr>
          <p:cNvPr id="150" name="Shape 150"/>
          <p:cNvSpPr>
            <a:spLocks noGrp="1"/>
          </p:cNvSpPr>
          <p:nvPr>
            <p:ph type="pic" sz="quarter" idx="14" hasCustomPrompt="1"/>
          </p:nvPr>
        </p:nvSpPr>
        <p:spPr>
          <a:xfrm>
            <a:off x="3426149" y="5946973"/>
            <a:ext cx="2286001" cy="2286001"/>
          </a:xfrm>
          <a:prstGeom prst="ellipse">
            <a:avLst/>
          </a:prstGeom>
          <a:pattFill prst="pct5">
            <a:fgClr>
              <a:schemeClr val="accent1"/>
            </a:fgClr>
            <a:bgClr>
              <a:schemeClr val="tx2"/>
            </a:bgClr>
          </a:pattFill>
        </p:spPr>
        <p:txBody>
          <a:bodyPr lIns="91439" tIns="45719" rIns="91439" bIns="45719" anchor="t">
            <a:noAutofit/>
          </a:bodyPr>
          <a:lstStyle>
            <a:lvl1pPr>
              <a:defRPr baseline="0"/>
            </a:lvl1pPr>
          </a:lstStyle>
          <a:p>
            <a:r>
              <a:rPr lang="de-DE" dirty="0"/>
              <a:t>Drop </a:t>
            </a:r>
            <a:r>
              <a:rPr lang="de-DE" dirty="0" err="1"/>
              <a:t>here</a:t>
            </a:r>
            <a:endParaRPr lang="de-DE" dirty="0"/>
          </a:p>
        </p:txBody>
      </p:sp>
      <p:sp>
        <p:nvSpPr>
          <p:cNvPr id="151" name="Shape 15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9840896"/>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slide-016">
    <p:spTree>
      <p:nvGrpSpPr>
        <p:cNvPr id="1" name=""/>
        <p:cNvGrpSpPr/>
        <p:nvPr/>
      </p:nvGrpSpPr>
      <p:grpSpPr>
        <a:xfrm>
          <a:off x="0" y="0"/>
          <a:ext cx="0" cy="0"/>
          <a:chOff x="0" y="0"/>
          <a:chExt cx="0" cy="0"/>
        </a:xfrm>
      </p:grpSpPr>
      <p:sp>
        <p:nvSpPr>
          <p:cNvPr id="158" name="Shape 158"/>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159" name="Shape 159"/>
          <p:cNvSpPr>
            <a:spLocks noGrp="1"/>
          </p:cNvSpPr>
          <p:nvPr>
            <p:ph type="pic" sz="quarter" idx="13" hasCustomPrompt="1"/>
          </p:nvPr>
        </p:nvSpPr>
        <p:spPr>
          <a:xfrm>
            <a:off x="11296732" y="2025848"/>
            <a:ext cx="1778001" cy="1778001"/>
          </a:xfrm>
          <a:prstGeom prst="ellipse">
            <a:avLst/>
          </a:prstGeom>
          <a:pattFill prst="pct5">
            <a:fgClr>
              <a:schemeClr val="accent1"/>
            </a:fgClr>
            <a:bgClr>
              <a:schemeClr val="tx2"/>
            </a:bgClr>
          </a:pattFill>
        </p:spPr>
        <p:txBody>
          <a:bodyPr lIns="91439" tIns="45719" rIns="91439" bIns="45719" anchor="t">
            <a:noAutofit/>
          </a:bodyPr>
          <a:lstStyle/>
          <a:p>
            <a:r>
              <a:rPr lang="de-DE" dirty="0" err="1"/>
              <a:t>image</a:t>
            </a:r>
            <a:endParaRPr dirty="0"/>
          </a:p>
        </p:txBody>
      </p:sp>
      <p:sp>
        <p:nvSpPr>
          <p:cNvPr id="160" name="Shape 160"/>
          <p:cNvSpPr>
            <a:spLocks noGrp="1"/>
          </p:cNvSpPr>
          <p:nvPr>
            <p:ph type="pic" sz="quarter" idx="14" hasCustomPrompt="1"/>
          </p:nvPr>
        </p:nvSpPr>
        <p:spPr>
          <a:xfrm>
            <a:off x="11290530" y="5776104"/>
            <a:ext cx="1778001" cy="1778001"/>
          </a:xfrm>
          <a:prstGeom prst="ellipse">
            <a:avLst/>
          </a:prstGeom>
          <a:pattFill prst="pct5">
            <a:fgClr>
              <a:schemeClr val="accent1"/>
            </a:fgClr>
            <a:bgClr>
              <a:schemeClr val="tx2"/>
            </a:bgClr>
          </a:pattFill>
        </p:spPr>
        <p:txBody>
          <a:bodyPr lIns="91439" tIns="45719" rIns="91439" bIns="45719" anchor="t">
            <a:noAutofit/>
          </a:bodyPr>
          <a:lstStyle/>
          <a:p>
            <a:r>
              <a:rPr lang="de-DE" dirty="0" err="1"/>
              <a:t>image</a:t>
            </a:r>
            <a:endParaRPr dirty="0"/>
          </a:p>
        </p:txBody>
      </p:sp>
      <p:sp>
        <p:nvSpPr>
          <p:cNvPr id="161" name="Shape 161"/>
          <p:cNvSpPr>
            <a:spLocks noGrp="1"/>
          </p:cNvSpPr>
          <p:nvPr>
            <p:ph type="pic" sz="quarter" idx="15" hasCustomPrompt="1"/>
          </p:nvPr>
        </p:nvSpPr>
        <p:spPr>
          <a:xfrm>
            <a:off x="11290530" y="9526360"/>
            <a:ext cx="1778001" cy="1778001"/>
          </a:xfrm>
          <a:prstGeom prst="ellipse">
            <a:avLst/>
          </a:prstGeom>
          <a:pattFill prst="pct5">
            <a:fgClr>
              <a:schemeClr val="accent1">
                <a:lumMod val="60000"/>
                <a:lumOff val="40000"/>
              </a:schemeClr>
            </a:fgClr>
            <a:bgClr>
              <a:schemeClr val="tx2"/>
            </a:bgClr>
          </a:pattFill>
        </p:spPr>
        <p:txBody>
          <a:bodyPr lIns="91439" tIns="45719" rIns="91439" bIns="45719" anchor="t">
            <a:noAutofit/>
          </a:bodyPr>
          <a:lstStyle/>
          <a:p>
            <a:r>
              <a:rPr lang="de-DE" dirty="0" err="1"/>
              <a:t>image</a:t>
            </a:r>
            <a:endParaRPr dirty="0"/>
          </a:p>
        </p:txBody>
      </p:sp>
      <p:sp>
        <p:nvSpPr>
          <p:cNvPr id="162" name="Shape 16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98247898"/>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slide-017">
    <p:spTree>
      <p:nvGrpSpPr>
        <p:cNvPr id="1" name=""/>
        <p:cNvGrpSpPr/>
        <p:nvPr/>
      </p:nvGrpSpPr>
      <p:grpSpPr>
        <a:xfrm>
          <a:off x="0" y="0"/>
          <a:ext cx="0" cy="0"/>
          <a:chOff x="0" y="0"/>
          <a:chExt cx="0" cy="0"/>
        </a:xfrm>
      </p:grpSpPr>
      <p:sp>
        <p:nvSpPr>
          <p:cNvPr id="169" name="Shape 169"/>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170" name="Shape 170"/>
          <p:cNvSpPr>
            <a:spLocks noGrp="1"/>
          </p:cNvSpPr>
          <p:nvPr>
            <p:ph type="pic" sz="quarter" idx="13" hasCustomPrompt="1"/>
          </p:nvPr>
        </p:nvSpPr>
        <p:spPr>
          <a:xfrm>
            <a:off x="11296732" y="2025848"/>
            <a:ext cx="1778001" cy="1778001"/>
          </a:xfrm>
          <a:prstGeom prst="ellipse">
            <a:avLst/>
          </a:prstGeom>
          <a:pattFill prst="pct5">
            <a:fgClr>
              <a:schemeClr val="accent1"/>
            </a:fgClr>
            <a:bgClr>
              <a:schemeClr val="tx2"/>
            </a:bgClr>
          </a:pattFill>
        </p:spPr>
        <p:txBody>
          <a:bodyPr lIns="91439" tIns="45719" rIns="91439" bIns="45719" anchor="t">
            <a:noAutofit/>
          </a:bodyPr>
          <a:lstStyle/>
          <a:p>
            <a:r>
              <a:rPr lang="de-DE" dirty="0" err="1"/>
              <a:t>image</a:t>
            </a:r>
            <a:endParaRPr dirty="0"/>
          </a:p>
        </p:txBody>
      </p:sp>
      <p:sp>
        <p:nvSpPr>
          <p:cNvPr id="171" name="Shape 171"/>
          <p:cNvSpPr>
            <a:spLocks noGrp="1"/>
          </p:cNvSpPr>
          <p:nvPr>
            <p:ph type="pic" sz="quarter" idx="14" hasCustomPrompt="1"/>
          </p:nvPr>
        </p:nvSpPr>
        <p:spPr>
          <a:xfrm>
            <a:off x="11290530" y="5776104"/>
            <a:ext cx="1778001" cy="1778001"/>
          </a:xfrm>
          <a:prstGeom prst="ellipse">
            <a:avLst/>
          </a:prstGeom>
          <a:pattFill prst="pct5">
            <a:fgClr>
              <a:schemeClr val="accent1"/>
            </a:fgClr>
            <a:bgClr>
              <a:schemeClr val="tx2"/>
            </a:bgClr>
          </a:pattFill>
        </p:spPr>
        <p:txBody>
          <a:bodyPr lIns="91439" tIns="45719" rIns="91439" bIns="45719" anchor="t">
            <a:noAutofit/>
          </a:bodyPr>
          <a:lstStyle/>
          <a:p>
            <a:r>
              <a:rPr lang="de-DE" dirty="0" err="1"/>
              <a:t>image</a:t>
            </a:r>
            <a:endParaRPr dirty="0"/>
          </a:p>
        </p:txBody>
      </p:sp>
      <p:sp>
        <p:nvSpPr>
          <p:cNvPr id="172" name="Shape 172"/>
          <p:cNvSpPr>
            <a:spLocks noGrp="1"/>
          </p:cNvSpPr>
          <p:nvPr>
            <p:ph type="pic" sz="quarter" idx="15" hasCustomPrompt="1"/>
          </p:nvPr>
        </p:nvSpPr>
        <p:spPr>
          <a:xfrm>
            <a:off x="11290530" y="9526360"/>
            <a:ext cx="1778001" cy="1778001"/>
          </a:xfrm>
          <a:prstGeom prst="ellipse">
            <a:avLst/>
          </a:prstGeom>
          <a:pattFill prst="pct5">
            <a:fgClr>
              <a:schemeClr val="accent1"/>
            </a:fgClr>
            <a:bgClr>
              <a:schemeClr val="tx2"/>
            </a:bgClr>
          </a:pattFill>
        </p:spPr>
        <p:txBody>
          <a:bodyPr lIns="91439" tIns="45719" rIns="91439" bIns="45719" anchor="t">
            <a:noAutofit/>
          </a:bodyPr>
          <a:lstStyle/>
          <a:p>
            <a:r>
              <a:rPr lang="de-DE" dirty="0" err="1"/>
              <a:t>image</a:t>
            </a:r>
            <a:endParaRPr dirty="0"/>
          </a:p>
        </p:txBody>
      </p:sp>
      <p:sp>
        <p:nvSpPr>
          <p:cNvPr id="173" name="Shape 17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40045713"/>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slide-019">
    <p:spTree>
      <p:nvGrpSpPr>
        <p:cNvPr id="1" name=""/>
        <p:cNvGrpSpPr/>
        <p:nvPr/>
      </p:nvGrpSpPr>
      <p:grpSpPr>
        <a:xfrm>
          <a:off x="0" y="0"/>
          <a:ext cx="0" cy="0"/>
          <a:chOff x="0" y="0"/>
          <a:chExt cx="0" cy="0"/>
        </a:xfrm>
      </p:grpSpPr>
      <p:sp>
        <p:nvSpPr>
          <p:cNvPr id="189" name="Shape 189"/>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190" name="Shape 190"/>
          <p:cNvSpPr>
            <a:spLocks noGrp="1"/>
          </p:cNvSpPr>
          <p:nvPr>
            <p:ph type="pic" sz="half" idx="13"/>
          </p:nvPr>
        </p:nvSpPr>
        <p:spPr>
          <a:xfrm>
            <a:off x="-4303081" y="2715696"/>
            <a:ext cx="12576671" cy="7924900"/>
          </a:xfrm>
          <a:prstGeom prst="rect">
            <a:avLst/>
          </a:prstGeom>
          <a:pattFill prst="pct5">
            <a:fgClr>
              <a:schemeClr val="accent1"/>
            </a:fgClr>
            <a:bgClr>
              <a:schemeClr val="tx2"/>
            </a:bgClr>
          </a:pattFill>
        </p:spPr>
        <p:txBody>
          <a:bodyPr lIns="91439" tIns="45719" rIns="91439" bIns="45719" anchor="t">
            <a:noAutofit/>
          </a:bodyPr>
          <a:lstStyle/>
          <a:p>
            <a:endParaRPr/>
          </a:p>
        </p:txBody>
      </p:sp>
      <p:sp>
        <p:nvSpPr>
          <p:cNvPr id="191" name="Shape 19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22318279"/>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slide-020">
    <p:spTree>
      <p:nvGrpSpPr>
        <p:cNvPr id="1" name=""/>
        <p:cNvGrpSpPr/>
        <p:nvPr/>
      </p:nvGrpSpPr>
      <p:grpSpPr>
        <a:xfrm>
          <a:off x="0" y="0"/>
          <a:ext cx="0" cy="0"/>
          <a:chOff x="0" y="0"/>
          <a:chExt cx="0" cy="0"/>
        </a:xfrm>
      </p:grpSpPr>
      <p:sp>
        <p:nvSpPr>
          <p:cNvPr id="198" name="Shape 198"/>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199" name="Shape 199"/>
          <p:cNvSpPr>
            <a:spLocks noGrp="1"/>
          </p:cNvSpPr>
          <p:nvPr>
            <p:ph type="pic" sz="quarter" idx="13" hasCustomPrompt="1"/>
          </p:nvPr>
        </p:nvSpPr>
        <p:spPr>
          <a:xfrm>
            <a:off x="7366000" y="2025848"/>
            <a:ext cx="4825999" cy="7112001"/>
          </a:xfrm>
          <a:prstGeom prst="rect">
            <a:avLst/>
          </a:prstGeom>
          <a:pattFill prst="pct5">
            <a:fgClr>
              <a:schemeClr val="accent1"/>
            </a:fgClr>
            <a:bgClr>
              <a:schemeClr val="tx2"/>
            </a:bgClr>
          </a:pattFill>
        </p:spPr>
        <p:txBody>
          <a:bodyPr lIns="91439" tIns="45719" rIns="91439" bIns="45719" anchor="t">
            <a:noAutofit/>
          </a:bodyPr>
          <a:lstStyle>
            <a:lvl1pPr>
              <a:defRPr baseline="0"/>
            </a:lvl1pPr>
          </a:lstStyle>
          <a:p>
            <a:r>
              <a:rPr lang="de-DE" dirty="0"/>
              <a:t>Drop Image </a:t>
            </a:r>
            <a:r>
              <a:rPr lang="de-DE" dirty="0" err="1"/>
              <a:t>here</a:t>
            </a:r>
            <a:endParaRPr dirty="0"/>
          </a:p>
        </p:txBody>
      </p:sp>
      <p:sp>
        <p:nvSpPr>
          <p:cNvPr id="200" name="Shape 200"/>
          <p:cNvSpPr>
            <a:spLocks noGrp="1"/>
          </p:cNvSpPr>
          <p:nvPr>
            <p:ph type="pic" sz="quarter" idx="14" hasCustomPrompt="1"/>
          </p:nvPr>
        </p:nvSpPr>
        <p:spPr>
          <a:xfrm>
            <a:off x="12450960" y="2025848"/>
            <a:ext cx="4826000" cy="7112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201" name="Shape 201"/>
          <p:cNvSpPr>
            <a:spLocks noGrp="1"/>
          </p:cNvSpPr>
          <p:nvPr>
            <p:ph type="pic" sz="quarter" idx="15" hasCustomPrompt="1"/>
          </p:nvPr>
        </p:nvSpPr>
        <p:spPr>
          <a:xfrm>
            <a:off x="17535922" y="2025848"/>
            <a:ext cx="4826000" cy="7112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202" name="Shape 20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57404386"/>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slide-021">
    <p:spTree>
      <p:nvGrpSpPr>
        <p:cNvPr id="1" name=""/>
        <p:cNvGrpSpPr/>
        <p:nvPr/>
      </p:nvGrpSpPr>
      <p:grpSpPr>
        <a:xfrm>
          <a:off x="0" y="0"/>
          <a:ext cx="0" cy="0"/>
          <a:chOff x="0" y="0"/>
          <a:chExt cx="0" cy="0"/>
        </a:xfrm>
      </p:grpSpPr>
      <p:sp>
        <p:nvSpPr>
          <p:cNvPr id="209" name="Shape 209"/>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210" name="Shape 210"/>
          <p:cNvSpPr>
            <a:spLocks noGrp="1"/>
          </p:cNvSpPr>
          <p:nvPr>
            <p:ph type="pic" sz="quarter" idx="13" hasCustomPrompt="1"/>
          </p:nvPr>
        </p:nvSpPr>
        <p:spPr>
          <a:xfrm>
            <a:off x="2935188" y="4012863"/>
            <a:ext cx="4064001" cy="4064001"/>
          </a:xfrm>
          <a:prstGeom prst="ellipse">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211" name="Shape 211"/>
          <p:cNvSpPr>
            <a:spLocks noGrp="1"/>
          </p:cNvSpPr>
          <p:nvPr>
            <p:ph type="pic" sz="quarter" idx="14" hasCustomPrompt="1"/>
          </p:nvPr>
        </p:nvSpPr>
        <p:spPr>
          <a:xfrm>
            <a:off x="10172700" y="4012863"/>
            <a:ext cx="4064000" cy="4064001"/>
          </a:xfrm>
          <a:prstGeom prst="ellipse">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212" name="Shape 212"/>
          <p:cNvSpPr>
            <a:spLocks noGrp="1"/>
          </p:cNvSpPr>
          <p:nvPr>
            <p:ph type="pic" sz="quarter" idx="15" hasCustomPrompt="1"/>
          </p:nvPr>
        </p:nvSpPr>
        <p:spPr>
          <a:xfrm>
            <a:off x="17405548" y="4012863"/>
            <a:ext cx="4064001" cy="4064001"/>
          </a:xfrm>
          <a:prstGeom prst="ellipse">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213" name="Shape 2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0727481"/>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slide-022">
    <p:spTree>
      <p:nvGrpSpPr>
        <p:cNvPr id="1" name=""/>
        <p:cNvGrpSpPr/>
        <p:nvPr/>
      </p:nvGrpSpPr>
      <p:grpSpPr>
        <a:xfrm>
          <a:off x="0" y="0"/>
          <a:ext cx="0" cy="0"/>
          <a:chOff x="0" y="0"/>
          <a:chExt cx="0" cy="0"/>
        </a:xfrm>
      </p:grpSpPr>
      <p:sp>
        <p:nvSpPr>
          <p:cNvPr id="220" name="Shape 220"/>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221" name="Shape 221"/>
          <p:cNvSpPr>
            <a:spLocks noGrp="1"/>
          </p:cNvSpPr>
          <p:nvPr>
            <p:ph type="pic" sz="quarter" idx="13" hasCustomPrompt="1"/>
          </p:nvPr>
        </p:nvSpPr>
        <p:spPr>
          <a:xfrm>
            <a:off x="13195300" y="2025848"/>
            <a:ext cx="2540000" cy="2540001"/>
          </a:xfrm>
          <a:prstGeom prst="ellipse">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222" name="Shape 222"/>
          <p:cNvSpPr>
            <a:spLocks noGrp="1"/>
          </p:cNvSpPr>
          <p:nvPr>
            <p:ph type="pic" sz="quarter" idx="14" hasCustomPrompt="1"/>
          </p:nvPr>
        </p:nvSpPr>
        <p:spPr>
          <a:xfrm>
            <a:off x="18800960" y="2025848"/>
            <a:ext cx="2540001" cy="2540001"/>
          </a:xfrm>
          <a:prstGeom prst="ellipse">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223" name="Shape 223"/>
          <p:cNvSpPr>
            <a:spLocks noGrp="1"/>
          </p:cNvSpPr>
          <p:nvPr>
            <p:ph type="pic" sz="quarter" idx="15" hasCustomPrompt="1"/>
          </p:nvPr>
        </p:nvSpPr>
        <p:spPr>
          <a:xfrm>
            <a:off x="13195300" y="7574260"/>
            <a:ext cx="2540000" cy="2540001"/>
          </a:xfrm>
          <a:prstGeom prst="ellipse">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224" name="Shape 224"/>
          <p:cNvSpPr>
            <a:spLocks noGrp="1"/>
          </p:cNvSpPr>
          <p:nvPr>
            <p:ph type="pic" sz="quarter" idx="16" hasCustomPrompt="1"/>
          </p:nvPr>
        </p:nvSpPr>
        <p:spPr>
          <a:xfrm>
            <a:off x="18800960" y="7574260"/>
            <a:ext cx="2540001" cy="2540001"/>
          </a:xfrm>
          <a:prstGeom prst="ellipse">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225" name="Shape 22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00055838"/>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slide-023">
    <p:spTree>
      <p:nvGrpSpPr>
        <p:cNvPr id="1" name=""/>
        <p:cNvGrpSpPr/>
        <p:nvPr/>
      </p:nvGrpSpPr>
      <p:grpSpPr>
        <a:xfrm>
          <a:off x="0" y="0"/>
          <a:ext cx="0" cy="0"/>
          <a:chOff x="0" y="0"/>
          <a:chExt cx="0" cy="0"/>
        </a:xfrm>
      </p:grpSpPr>
      <p:sp>
        <p:nvSpPr>
          <p:cNvPr id="232" name="Shape 232"/>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233" name="Shape 233"/>
          <p:cNvSpPr>
            <a:spLocks noGrp="1"/>
          </p:cNvSpPr>
          <p:nvPr>
            <p:ph type="pic" sz="quarter" idx="13" hasCustomPrompt="1"/>
          </p:nvPr>
        </p:nvSpPr>
        <p:spPr>
          <a:xfrm>
            <a:off x="9017000" y="3346106"/>
            <a:ext cx="6350000" cy="6350001"/>
          </a:xfrm>
          <a:prstGeom prst="ellipse">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234" name="Shape 23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915010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slide-028">
    <p:spTree>
      <p:nvGrpSpPr>
        <p:cNvPr id="1" name=""/>
        <p:cNvGrpSpPr/>
        <p:nvPr/>
      </p:nvGrpSpPr>
      <p:grpSpPr>
        <a:xfrm>
          <a:off x="0" y="0"/>
          <a:ext cx="0" cy="0"/>
          <a:chOff x="0" y="0"/>
          <a:chExt cx="0" cy="0"/>
        </a:xfrm>
      </p:grpSpPr>
      <p:sp>
        <p:nvSpPr>
          <p:cNvPr id="281" name="Shape 281"/>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282" name="Shape 282"/>
          <p:cNvSpPr>
            <a:spLocks noGrp="1"/>
          </p:cNvSpPr>
          <p:nvPr>
            <p:ph type="pic" sz="half" idx="13" hasCustomPrompt="1"/>
          </p:nvPr>
        </p:nvSpPr>
        <p:spPr>
          <a:xfrm>
            <a:off x="-1" y="9148384"/>
            <a:ext cx="24384199" cy="4567617"/>
          </a:xfrm>
          <a:prstGeom prst="rect">
            <a:avLst/>
          </a:prstGeom>
          <a:pattFill prst="pct5">
            <a:fgClr>
              <a:schemeClr val="accent1"/>
            </a:fgClr>
            <a:bgClr>
              <a:schemeClr val="tx2"/>
            </a:bgClr>
          </a:pattFill>
        </p:spPr>
        <p:txBody>
          <a:bodyPr lIns="91439" tIns="45719" rIns="91439" bIns="45719" anchor="t">
            <a:noAutofit/>
          </a:bodyPr>
          <a:lstStyle>
            <a:lvl1pPr>
              <a:defRPr/>
            </a:lvl1pPr>
          </a:lstStyle>
          <a:p>
            <a:r>
              <a:rPr lang="de-DE" dirty="0"/>
              <a:t>Drop Image </a:t>
            </a:r>
            <a:r>
              <a:rPr lang="de-DE" dirty="0" err="1"/>
              <a:t>here</a:t>
            </a:r>
            <a:endParaRPr dirty="0"/>
          </a:p>
        </p:txBody>
      </p:sp>
      <p:sp>
        <p:nvSpPr>
          <p:cNvPr id="283" name="Shape 28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slide-024">
    <p:spTree>
      <p:nvGrpSpPr>
        <p:cNvPr id="1" name=""/>
        <p:cNvGrpSpPr/>
        <p:nvPr/>
      </p:nvGrpSpPr>
      <p:grpSpPr>
        <a:xfrm>
          <a:off x="0" y="0"/>
          <a:ext cx="0" cy="0"/>
          <a:chOff x="0" y="0"/>
          <a:chExt cx="0" cy="0"/>
        </a:xfrm>
      </p:grpSpPr>
      <p:sp>
        <p:nvSpPr>
          <p:cNvPr id="241" name="Shape 241"/>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245" name="Shape 245"/>
          <p:cNvSpPr>
            <a:spLocks noGrp="1"/>
          </p:cNvSpPr>
          <p:nvPr>
            <p:ph type="sldNum" sz="quarter" idx="2"/>
          </p:nvPr>
        </p:nvSpPr>
        <p:spPr>
          <a:prstGeom prst="rect">
            <a:avLst/>
          </a:prstGeom>
        </p:spPr>
        <p:txBody>
          <a:bodyPr/>
          <a:lstStyle/>
          <a:p>
            <a:fld id="{86CB4B4D-7CA3-9044-876B-883B54F8677D}" type="slidenum">
              <a:t>‹#›</a:t>
            </a:fld>
            <a:endParaRPr/>
          </a:p>
        </p:txBody>
      </p:sp>
      <p:sp>
        <p:nvSpPr>
          <p:cNvPr id="7" name="Picture Placeholder 3"/>
          <p:cNvSpPr>
            <a:spLocks noGrp="1"/>
          </p:cNvSpPr>
          <p:nvPr>
            <p:ph type="pic" sz="quarter" idx="17" hasCustomPrompt="1"/>
          </p:nvPr>
        </p:nvSpPr>
        <p:spPr>
          <a:xfrm>
            <a:off x="3092446" y="4099603"/>
            <a:ext cx="3698684" cy="369868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5">
            <a:fgClr>
              <a:schemeClr val="accent1">
                <a:lumMod val="60000"/>
                <a:lumOff val="40000"/>
              </a:schemeClr>
            </a:fgClr>
            <a:bgClr>
              <a:schemeClr val="tx2"/>
            </a:bgClr>
          </a:pattFill>
        </p:spPr>
        <p:txBody>
          <a:bodyPr wrap="square" anchor="ctr">
            <a:noAutofit/>
          </a:bodyPr>
          <a:lstStyle>
            <a:lvl1pPr algn="ctr">
              <a:defRPr sz="1600" b="0" i="0">
                <a:latin typeface="Titillium" charset="0"/>
                <a:ea typeface="Titillium" charset="0"/>
                <a:cs typeface="Titillium" charset="0"/>
              </a:defRPr>
            </a:lvl1pPr>
          </a:lstStyle>
          <a:p>
            <a:r>
              <a:rPr lang="de-DE" dirty="0"/>
              <a:t>Drop Image </a:t>
            </a:r>
            <a:r>
              <a:rPr lang="de-DE" dirty="0" err="1"/>
              <a:t>here</a:t>
            </a:r>
            <a:endParaRPr lang="de-DE" dirty="0"/>
          </a:p>
        </p:txBody>
      </p:sp>
      <p:sp>
        <p:nvSpPr>
          <p:cNvPr id="8" name="Picture Placeholder 3"/>
          <p:cNvSpPr>
            <a:spLocks noGrp="1"/>
          </p:cNvSpPr>
          <p:nvPr>
            <p:ph type="pic" sz="quarter" idx="18" hasCustomPrompt="1"/>
          </p:nvPr>
        </p:nvSpPr>
        <p:spPr>
          <a:xfrm>
            <a:off x="10354338" y="4099603"/>
            <a:ext cx="3698684" cy="369868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5">
            <a:fgClr>
              <a:schemeClr val="accent1">
                <a:lumMod val="60000"/>
                <a:lumOff val="40000"/>
              </a:schemeClr>
            </a:fgClr>
            <a:bgClr>
              <a:schemeClr val="tx2"/>
            </a:bgClr>
          </a:pattFill>
        </p:spPr>
        <p:txBody>
          <a:bodyPr wrap="square" anchor="ctr">
            <a:noAutofit/>
          </a:bodyPr>
          <a:lstStyle>
            <a:lvl1pPr algn="ctr">
              <a:defRPr sz="1600" b="0" i="0">
                <a:latin typeface="Titillium" charset="0"/>
                <a:ea typeface="Titillium" charset="0"/>
                <a:cs typeface="Titillium" charset="0"/>
              </a:defRPr>
            </a:lvl1pPr>
          </a:lstStyle>
          <a:p>
            <a:r>
              <a:rPr lang="de-DE" dirty="0"/>
              <a:t>Drop Image </a:t>
            </a:r>
            <a:r>
              <a:rPr lang="de-DE" dirty="0" err="1"/>
              <a:t>here</a:t>
            </a:r>
            <a:endParaRPr lang="de-DE" dirty="0"/>
          </a:p>
        </p:txBody>
      </p:sp>
      <p:sp>
        <p:nvSpPr>
          <p:cNvPr id="9" name="Picture Placeholder 3"/>
          <p:cNvSpPr>
            <a:spLocks noGrp="1"/>
          </p:cNvSpPr>
          <p:nvPr>
            <p:ph type="pic" sz="quarter" idx="19" hasCustomPrompt="1"/>
          </p:nvPr>
        </p:nvSpPr>
        <p:spPr>
          <a:xfrm>
            <a:off x="17616230" y="4099603"/>
            <a:ext cx="3698684" cy="369868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5">
            <a:fgClr>
              <a:schemeClr val="accent1">
                <a:lumMod val="60000"/>
                <a:lumOff val="40000"/>
              </a:schemeClr>
            </a:fgClr>
            <a:bgClr>
              <a:schemeClr val="tx2"/>
            </a:bgClr>
          </a:pattFill>
        </p:spPr>
        <p:txBody>
          <a:bodyPr wrap="square" anchor="ctr">
            <a:noAutofit/>
          </a:bodyPr>
          <a:lstStyle>
            <a:lvl1pPr algn="ctr">
              <a:defRPr sz="1600" b="0" i="0">
                <a:latin typeface="Titillium" charset="0"/>
                <a:ea typeface="Titillium" charset="0"/>
                <a:cs typeface="Titillium" charset="0"/>
              </a:defRPr>
            </a:lvl1pPr>
          </a:lstStyle>
          <a:p>
            <a:r>
              <a:rPr lang="de-DE" dirty="0"/>
              <a:t>Drop Image </a:t>
            </a:r>
            <a:r>
              <a:rPr lang="de-DE" dirty="0" err="1"/>
              <a:t>here</a:t>
            </a:r>
            <a:endParaRPr lang="de-DE" dirty="0"/>
          </a:p>
        </p:txBody>
      </p:sp>
    </p:spTree>
    <p:extLst>
      <p:ext uri="{BB962C8B-B14F-4D97-AF65-F5344CB8AC3E}">
        <p14:creationId xmlns:p14="http://schemas.microsoft.com/office/powerpoint/2010/main" val="834278127"/>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slide-025">
    <p:spTree>
      <p:nvGrpSpPr>
        <p:cNvPr id="1" name=""/>
        <p:cNvGrpSpPr/>
        <p:nvPr/>
      </p:nvGrpSpPr>
      <p:grpSpPr>
        <a:xfrm>
          <a:off x="0" y="0"/>
          <a:ext cx="0" cy="0"/>
          <a:chOff x="0" y="0"/>
          <a:chExt cx="0" cy="0"/>
        </a:xfrm>
      </p:grpSpPr>
      <p:sp>
        <p:nvSpPr>
          <p:cNvPr id="252" name="Shape 252"/>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253" name="Shape 253"/>
          <p:cNvSpPr>
            <a:spLocks noGrp="1"/>
          </p:cNvSpPr>
          <p:nvPr>
            <p:ph type="pic" idx="13" hasCustomPrompt="1"/>
          </p:nvPr>
        </p:nvSpPr>
        <p:spPr>
          <a:xfrm>
            <a:off x="13213259" y="0"/>
            <a:ext cx="11170741" cy="13716000"/>
          </a:xfrm>
          <a:prstGeom prst="rect">
            <a:avLst/>
          </a:prstGeom>
          <a:pattFill prst="pct5">
            <a:fgClr>
              <a:schemeClr val="accent1"/>
            </a:fgClr>
            <a:bgClr>
              <a:schemeClr val="tx2"/>
            </a:bgClr>
          </a:pattFill>
        </p:spPr>
        <p:txBody>
          <a:bodyPr lIns="91439" tIns="45719" rIns="91439" bIns="45719" anchor="t">
            <a:noAutofit/>
          </a:bodyPr>
          <a:lstStyle>
            <a:lvl1pPr>
              <a:defRPr baseline="0"/>
            </a:lvl1pPr>
          </a:lstStyle>
          <a:p>
            <a:r>
              <a:rPr lang="de-DE" dirty="0"/>
              <a:t>Drop Image </a:t>
            </a:r>
            <a:r>
              <a:rPr lang="de-DE" dirty="0" err="1"/>
              <a:t>here</a:t>
            </a:r>
            <a:endParaRPr dirty="0"/>
          </a:p>
        </p:txBody>
      </p:sp>
      <p:sp>
        <p:nvSpPr>
          <p:cNvPr id="254" name="Shape 25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98524430"/>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slide-026">
    <p:spTree>
      <p:nvGrpSpPr>
        <p:cNvPr id="1" name=""/>
        <p:cNvGrpSpPr/>
        <p:nvPr/>
      </p:nvGrpSpPr>
      <p:grpSpPr>
        <a:xfrm>
          <a:off x="0" y="0"/>
          <a:ext cx="0" cy="0"/>
          <a:chOff x="0" y="0"/>
          <a:chExt cx="0" cy="0"/>
        </a:xfrm>
      </p:grpSpPr>
      <p:sp>
        <p:nvSpPr>
          <p:cNvPr id="261" name="Shape 261"/>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262" name="Shape 262"/>
          <p:cNvSpPr/>
          <p:nvPr/>
        </p:nvSpPr>
        <p:spPr>
          <a:xfrm>
            <a:off x="0" y="-1"/>
            <a:ext cx="6858000" cy="13716001"/>
          </a:xfrm>
          <a:prstGeom prst="rect">
            <a:avLst/>
          </a:prstGeom>
          <a:solidFill>
            <a:srgbClr val="212121"/>
          </a:solidFill>
          <a:ln w="12700">
            <a:miter lim="400000"/>
          </a:ln>
          <a:effectLst>
            <a:outerShdw blurRad="38100" dist="25400" dir="5400000" rotWithShape="0">
              <a:srgbClr val="000000">
                <a:alpha val="50000"/>
              </a:srgbClr>
            </a:outerShdw>
          </a:effectLst>
        </p:spPr>
        <p:txBody>
          <a:bodyPr lIns="50800" tIns="50800" rIns="50800" bIns="50800" anchor="ctr"/>
          <a:lstStyle/>
          <a:p>
            <a:pPr algn="ctr">
              <a:lnSpc>
                <a:spcPct val="100000"/>
              </a:lnSpc>
              <a:defRPr sz="3200">
                <a:solidFill>
                  <a:srgbClr val="FFFFFF"/>
                </a:solidFill>
              </a:defRPr>
            </a:pPr>
            <a:endParaRPr/>
          </a:p>
        </p:txBody>
      </p:sp>
      <p:sp>
        <p:nvSpPr>
          <p:cNvPr id="263" name="Shape 263"/>
          <p:cNvSpPr>
            <a:spLocks noGrp="1"/>
          </p:cNvSpPr>
          <p:nvPr>
            <p:ph type="pic" sz="half" idx="13" hasCustomPrompt="1"/>
          </p:nvPr>
        </p:nvSpPr>
        <p:spPr>
          <a:xfrm>
            <a:off x="6858000" y="0"/>
            <a:ext cx="6347815" cy="13716001"/>
          </a:xfrm>
          <a:prstGeom prst="rect">
            <a:avLst/>
          </a:prstGeom>
          <a:pattFill prst="pct5">
            <a:fgClr>
              <a:schemeClr val="accent1"/>
            </a:fgClr>
            <a:bgClr>
              <a:schemeClr val="tx2"/>
            </a:bgClr>
          </a:pattFill>
        </p:spPr>
        <p:txBody>
          <a:bodyPr lIns="91439" tIns="45719" rIns="91439" bIns="45719" anchor="t">
            <a:noAutofit/>
          </a:bodyPr>
          <a:lstStyle>
            <a:lvl1pPr>
              <a:defRPr baseline="0"/>
            </a:lvl1pPr>
          </a:lstStyle>
          <a:p>
            <a:r>
              <a:rPr lang="de-DE" dirty="0"/>
              <a:t>Drop Image </a:t>
            </a:r>
            <a:r>
              <a:rPr lang="de-DE" dirty="0" err="1"/>
              <a:t>here</a:t>
            </a:r>
            <a:endParaRPr dirty="0"/>
          </a:p>
        </p:txBody>
      </p:sp>
      <p:sp>
        <p:nvSpPr>
          <p:cNvPr id="264" name="Shape 26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21997876"/>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slide-027">
    <p:spTree>
      <p:nvGrpSpPr>
        <p:cNvPr id="1" name=""/>
        <p:cNvGrpSpPr/>
        <p:nvPr/>
      </p:nvGrpSpPr>
      <p:grpSpPr>
        <a:xfrm>
          <a:off x="0" y="0"/>
          <a:ext cx="0" cy="0"/>
          <a:chOff x="0" y="0"/>
          <a:chExt cx="0" cy="0"/>
        </a:xfrm>
      </p:grpSpPr>
      <p:sp>
        <p:nvSpPr>
          <p:cNvPr id="271" name="Shape 271"/>
          <p:cNvSpPr/>
          <p:nvPr/>
        </p:nvSpPr>
        <p:spPr>
          <a:xfrm>
            <a:off x="0" y="0"/>
            <a:ext cx="11179673" cy="13716000"/>
          </a:xfrm>
          <a:prstGeom prst="rect">
            <a:avLst/>
          </a:prstGeom>
          <a:solidFill>
            <a:srgbClr val="212121"/>
          </a:solidFill>
          <a:ln w="12700">
            <a:miter lim="400000"/>
          </a:ln>
          <a:effectLst>
            <a:outerShdw blurRad="38100" dist="25400" dir="5400000" rotWithShape="0">
              <a:srgbClr val="000000">
                <a:alpha val="50000"/>
              </a:srgbClr>
            </a:outerShdw>
          </a:effectLst>
        </p:spPr>
        <p:txBody>
          <a:bodyPr lIns="50800" tIns="50800" rIns="50800" bIns="50800" anchor="ctr"/>
          <a:lstStyle/>
          <a:p>
            <a:pPr algn="ctr">
              <a:lnSpc>
                <a:spcPct val="100000"/>
              </a:lnSpc>
              <a:defRPr sz="3200">
                <a:solidFill>
                  <a:srgbClr val="FFFFFF"/>
                </a:solidFill>
              </a:defRPr>
            </a:pPr>
            <a:endParaRPr/>
          </a:p>
        </p:txBody>
      </p:sp>
      <p:sp>
        <p:nvSpPr>
          <p:cNvPr id="272" name="Shape 272"/>
          <p:cNvSpPr>
            <a:spLocks noGrp="1"/>
          </p:cNvSpPr>
          <p:nvPr>
            <p:ph type="pic" idx="13" hasCustomPrompt="1"/>
          </p:nvPr>
        </p:nvSpPr>
        <p:spPr>
          <a:xfrm>
            <a:off x="11179672" y="0"/>
            <a:ext cx="13204525" cy="13716001"/>
          </a:xfrm>
          <a:prstGeom prst="rect">
            <a:avLst/>
          </a:prstGeom>
          <a:pattFill prst="pct5">
            <a:fgClr>
              <a:schemeClr val="accent1"/>
            </a:fgClr>
            <a:bgClr>
              <a:schemeClr val="tx2"/>
            </a:bgClr>
          </a:pattFill>
        </p:spPr>
        <p:txBody>
          <a:bodyPr lIns="91439" tIns="45719" rIns="91439" bIns="45719" anchor="t">
            <a:noAutofit/>
          </a:bodyPr>
          <a:lstStyle/>
          <a:p>
            <a:r>
              <a:rPr lang="de-DE" dirty="0"/>
              <a:t>Drop Image </a:t>
            </a:r>
            <a:r>
              <a:rPr lang="de-DE" dirty="0" err="1"/>
              <a:t>here</a:t>
            </a:r>
            <a:endParaRPr dirty="0"/>
          </a:p>
        </p:txBody>
      </p:sp>
      <p:sp>
        <p:nvSpPr>
          <p:cNvPr id="273" name="Shape 273"/>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274" name="Shape 27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8138051"/>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slide-028">
    <p:spTree>
      <p:nvGrpSpPr>
        <p:cNvPr id="1" name=""/>
        <p:cNvGrpSpPr/>
        <p:nvPr/>
      </p:nvGrpSpPr>
      <p:grpSpPr>
        <a:xfrm>
          <a:off x="0" y="0"/>
          <a:ext cx="0" cy="0"/>
          <a:chOff x="0" y="0"/>
          <a:chExt cx="0" cy="0"/>
        </a:xfrm>
      </p:grpSpPr>
      <p:sp>
        <p:nvSpPr>
          <p:cNvPr id="281" name="Shape 281"/>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282" name="Shape 282"/>
          <p:cNvSpPr>
            <a:spLocks noGrp="1"/>
          </p:cNvSpPr>
          <p:nvPr>
            <p:ph type="pic" sz="half" idx="13" hasCustomPrompt="1"/>
          </p:nvPr>
        </p:nvSpPr>
        <p:spPr>
          <a:xfrm>
            <a:off x="-1" y="9148384"/>
            <a:ext cx="24384199" cy="4567617"/>
          </a:xfrm>
          <a:prstGeom prst="rect">
            <a:avLst/>
          </a:prstGeom>
          <a:pattFill prst="pct5">
            <a:fgClr>
              <a:schemeClr val="accent1"/>
            </a:fgClr>
            <a:bgClr>
              <a:schemeClr val="tx2"/>
            </a:bgClr>
          </a:pattFill>
        </p:spPr>
        <p:txBody>
          <a:bodyPr lIns="91439" tIns="45719" rIns="91439" bIns="45719" anchor="t">
            <a:noAutofit/>
          </a:bodyPr>
          <a:lstStyle>
            <a:lvl1pPr>
              <a:defRPr/>
            </a:lvl1pPr>
          </a:lstStyle>
          <a:p>
            <a:r>
              <a:rPr lang="de-DE" dirty="0"/>
              <a:t>Drop Image </a:t>
            </a:r>
            <a:r>
              <a:rPr lang="de-DE" dirty="0" err="1"/>
              <a:t>here</a:t>
            </a:r>
            <a:endParaRPr dirty="0"/>
          </a:p>
        </p:txBody>
      </p:sp>
      <p:sp>
        <p:nvSpPr>
          <p:cNvPr id="283" name="Shape 28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2333325"/>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slide-029">
    <p:spTree>
      <p:nvGrpSpPr>
        <p:cNvPr id="1" name=""/>
        <p:cNvGrpSpPr/>
        <p:nvPr/>
      </p:nvGrpSpPr>
      <p:grpSpPr>
        <a:xfrm>
          <a:off x="0" y="0"/>
          <a:ext cx="0" cy="0"/>
          <a:chOff x="0" y="0"/>
          <a:chExt cx="0" cy="0"/>
        </a:xfrm>
      </p:grpSpPr>
      <p:sp>
        <p:nvSpPr>
          <p:cNvPr id="290" name="Shape 290"/>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291" name="Shape 291"/>
          <p:cNvSpPr>
            <a:spLocks noGrp="1"/>
          </p:cNvSpPr>
          <p:nvPr>
            <p:ph type="pic" sz="quarter" idx="13" hasCustomPrompt="1"/>
          </p:nvPr>
        </p:nvSpPr>
        <p:spPr>
          <a:xfrm>
            <a:off x="14972619" y="5358307"/>
            <a:ext cx="2798601" cy="3298826"/>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292" name="Shape 292"/>
          <p:cNvSpPr>
            <a:spLocks noGrp="1"/>
          </p:cNvSpPr>
          <p:nvPr>
            <p:ph type="pic" sz="quarter" idx="14" hasCustomPrompt="1"/>
          </p:nvPr>
        </p:nvSpPr>
        <p:spPr>
          <a:xfrm>
            <a:off x="18973119" y="5358307"/>
            <a:ext cx="2798601" cy="3298826"/>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293" name="Shape 29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60852067"/>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slide-030">
    <p:spTree>
      <p:nvGrpSpPr>
        <p:cNvPr id="1" name=""/>
        <p:cNvGrpSpPr/>
        <p:nvPr/>
      </p:nvGrpSpPr>
      <p:grpSpPr>
        <a:xfrm>
          <a:off x="0" y="0"/>
          <a:ext cx="0" cy="0"/>
          <a:chOff x="0" y="0"/>
          <a:chExt cx="0" cy="0"/>
        </a:xfrm>
      </p:grpSpPr>
      <p:sp>
        <p:nvSpPr>
          <p:cNvPr id="300" name="Shape 300"/>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301" name="Shape 301"/>
          <p:cNvSpPr>
            <a:spLocks noGrp="1"/>
          </p:cNvSpPr>
          <p:nvPr>
            <p:ph type="pic" sz="half" idx="13" hasCustomPrompt="1"/>
          </p:nvPr>
        </p:nvSpPr>
        <p:spPr>
          <a:xfrm>
            <a:off x="2479" y="-1"/>
            <a:ext cx="12187139" cy="9144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302" name="Shape 302"/>
          <p:cNvSpPr>
            <a:spLocks noGrp="1"/>
          </p:cNvSpPr>
          <p:nvPr>
            <p:ph type="pic" sz="half" idx="14" hasCustomPrompt="1"/>
          </p:nvPr>
        </p:nvSpPr>
        <p:spPr>
          <a:xfrm>
            <a:off x="12192000" y="0"/>
            <a:ext cx="12187139" cy="9144000"/>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303" name="Shape 30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98583088"/>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slide-031">
    <p:spTree>
      <p:nvGrpSpPr>
        <p:cNvPr id="1" name=""/>
        <p:cNvGrpSpPr/>
        <p:nvPr/>
      </p:nvGrpSpPr>
      <p:grpSpPr>
        <a:xfrm>
          <a:off x="0" y="0"/>
          <a:ext cx="0" cy="0"/>
          <a:chOff x="0" y="0"/>
          <a:chExt cx="0" cy="0"/>
        </a:xfrm>
      </p:grpSpPr>
      <p:sp>
        <p:nvSpPr>
          <p:cNvPr id="310" name="Shape 310"/>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311" name="Shape 311"/>
          <p:cNvSpPr>
            <a:spLocks noGrp="1"/>
          </p:cNvSpPr>
          <p:nvPr>
            <p:ph type="pic" idx="13" hasCustomPrompt="1"/>
          </p:nvPr>
        </p:nvSpPr>
        <p:spPr>
          <a:xfrm>
            <a:off x="2479" y="-1"/>
            <a:ext cx="12187139" cy="13716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312" name="Shape 31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76257468"/>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slide-032">
    <p:spTree>
      <p:nvGrpSpPr>
        <p:cNvPr id="1" name=""/>
        <p:cNvGrpSpPr/>
        <p:nvPr/>
      </p:nvGrpSpPr>
      <p:grpSpPr>
        <a:xfrm>
          <a:off x="0" y="0"/>
          <a:ext cx="0" cy="0"/>
          <a:chOff x="0" y="0"/>
          <a:chExt cx="0" cy="0"/>
        </a:xfrm>
      </p:grpSpPr>
      <p:sp>
        <p:nvSpPr>
          <p:cNvPr id="319" name="Shape 319"/>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320" name="Shape 320"/>
          <p:cNvSpPr>
            <a:spLocks noGrp="1"/>
          </p:cNvSpPr>
          <p:nvPr>
            <p:ph type="pic" sz="quarter" idx="13" hasCustomPrompt="1"/>
          </p:nvPr>
        </p:nvSpPr>
        <p:spPr>
          <a:xfrm>
            <a:off x="15903585" y="2870200"/>
            <a:ext cx="6007101" cy="7975700"/>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321" name="Shape 32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760095"/>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slide-033">
    <p:spTree>
      <p:nvGrpSpPr>
        <p:cNvPr id="1" name=""/>
        <p:cNvGrpSpPr/>
        <p:nvPr/>
      </p:nvGrpSpPr>
      <p:grpSpPr>
        <a:xfrm>
          <a:off x="0" y="0"/>
          <a:ext cx="0" cy="0"/>
          <a:chOff x="0" y="0"/>
          <a:chExt cx="0" cy="0"/>
        </a:xfrm>
      </p:grpSpPr>
      <p:sp>
        <p:nvSpPr>
          <p:cNvPr id="328" name="Shape 328"/>
          <p:cNvSpPr/>
          <p:nvPr/>
        </p:nvSpPr>
        <p:spPr>
          <a:xfrm>
            <a:off x="14736303" y="-1"/>
            <a:ext cx="9647697" cy="13716001"/>
          </a:xfrm>
          <a:prstGeom prst="rect">
            <a:avLst/>
          </a:prstGeom>
          <a:solidFill>
            <a:srgbClr val="212121"/>
          </a:solidFill>
          <a:ln w="12700">
            <a:miter lim="400000"/>
          </a:ln>
          <a:effectLst>
            <a:outerShdw blurRad="38100" dist="25400" dir="5400000" rotWithShape="0">
              <a:srgbClr val="000000">
                <a:alpha val="50000"/>
              </a:srgbClr>
            </a:outerShdw>
          </a:effectLst>
        </p:spPr>
        <p:txBody>
          <a:bodyPr lIns="50800" tIns="50800" rIns="50800" bIns="50800" anchor="ctr"/>
          <a:lstStyle/>
          <a:p>
            <a:pPr algn="ctr">
              <a:lnSpc>
                <a:spcPct val="100000"/>
              </a:lnSpc>
              <a:defRPr sz="2900">
                <a:solidFill>
                  <a:srgbClr val="FFFFFF"/>
                </a:solidFill>
              </a:defRPr>
            </a:pPr>
            <a:endParaRPr/>
          </a:p>
        </p:txBody>
      </p:sp>
      <p:sp>
        <p:nvSpPr>
          <p:cNvPr id="329" name="Shape 329"/>
          <p:cNvSpPr>
            <a:spLocks noGrp="1"/>
          </p:cNvSpPr>
          <p:nvPr>
            <p:ph type="pic" sz="quarter" idx="13" hasCustomPrompt="1"/>
          </p:nvPr>
        </p:nvSpPr>
        <p:spPr>
          <a:xfrm>
            <a:off x="18222174" y="4700029"/>
            <a:ext cx="2654301" cy="47371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330" name="Shape 330"/>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331" name="Shape 3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75672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lide-064">
    <p:spTree>
      <p:nvGrpSpPr>
        <p:cNvPr id="1" name=""/>
        <p:cNvGrpSpPr/>
        <p:nvPr/>
      </p:nvGrpSpPr>
      <p:grpSpPr>
        <a:xfrm>
          <a:off x="0" y="0"/>
          <a:ext cx="0" cy="0"/>
          <a:chOff x="0" y="0"/>
          <a:chExt cx="0" cy="0"/>
        </a:xfrm>
      </p:grpSpPr>
      <p:sp>
        <p:nvSpPr>
          <p:cNvPr id="701" name="Shape 701"/>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702" name="Shape 702"/>
          <p:cNvSpPr>
            <a:spLocks noGrp="1"/>
          </p:cNvSpPr>
          <p:nvPr>
            <p:ph type="sldNum" sz="quarter" idx="2"/>
          </p:nvPr>
        </p:nvSpPr>
        <p:spPr>
          <a:prstGeom prst="rect">
            <a:avLst/>
          </a:prstGeom>
        </p:spPr>
        <p:txBody>
          <a:bodyPr/>
          <a:lstStyle/>
          <a:p>
            <a:fld id="{86CB4B4D-7CA3-9044-876B-883B54F8677D}" type="slidenum">
              <a:t>‹#›</a:t>
            </a:fld>
            <a:endParaRPr/>
          </a:p>
        </p:txBody>
      </p:sp>
      <p:sp>
        <p:nvSpPr>
          <p:cNvPr id="10" name="Shape 674"/>
          <p:cNvSpPr>
            <a:spLocks noGrp="1"/>
          </p:cNvSpPr>
          <p:nvPr>
            <p:ph type="pic" sz="quarter" idx="20" hasCustomPrompt="1"/>
          </p:nvPr>
        </p:nvSpPr>
        <p:spPr>
          <a:xfrm>
            <a:off x="11668788" y="4484623"/>
            <a:ext cx="4461704" cy="4473128"/>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11" name="Shape 674"/>
          <p:cNvSpPr>
            <a:spLocks noGrp="1"/>
          </p:cNvSpPr>
          <p:nvPr>
            <p:ph type="pic" sz="quarter" idx="21" hasCustomPrompt="1"/>
          </p:nvPr>
        </p:nvSpPr>
        <p:spPr>
          <a:xfrm>
            <a:off x="14905088" y="7771730"/>
            <a:ext cx="4461704" cy="4473128"/>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12" name="Shape 674"/>
          <p:cNvSpPr>
            <a:spLocks noGrp="1"/>
          </p:cNvSpPr>
          <p:nvPr>
            <p:ph type="pic" sz="quarter" idx="22" hasCustomPrompt="1"/>
          </p:nvPr>
        </p:nvSpPr>
        <p:spPr>
          <a:xfrm>
            <a:off x="8385039" y="1185170"/>
            <a:ext cx="4461704" cy="4473128"/>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13" name="Shape 674"/>
          <p:cNvSpPr>
            <a:spLocks noGrp="1"/>
          </p:cNvSpPr>
          <p:nvPr>
            <p:ph type="pic" sz="quarter" idx="23" hasCustomPrompt="1"/>
          </p:nvPr>
        </p:nvSpPr>
        <p:spPr>
          <a:xfrm>
            <a:off x="14952513" y="1197315"/>
            <a:ext cx="4461704" cy="4473128"/>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14" name="Shape 674"/>
          <p:cNvSpPr>
            <a:spLocks noGrp="1"/>
          </p:cNvSpPr>
          <p:nvPr>
            <p:ph type="pic" sz="quarter" idx="24" hasCustomPrompt="1"/>
          </p:nvPr>
        </p:nvSpPr>
        <p:spPr>
          <a:xfrm>
            <a:off x="18196316" y="4484623"/>
            <a:ext cx="4461704" cy="4473128"/>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slide-034">
    <p:spTree>
      <p:nvGrpSpPr>
        <p:cNvPr id="1" name=""/>
        <p:cNvGrpSpPr/>
        <p:nvPr/>
      </p:nvGrpSpPr>
      <p:grpSpPr>
        <a:xfrm>
          <a:off x="0" y="0"/>
          <a:ext cx="0" cy="0"/>
          <a:chOff x="0" y="0"/>
          <a:chExt cx="0" cy="0"/>
        </a:xfrm>
      </p:grpSpPr>
      <p:sp>
        <p:nvSpPr>
          <p:cNvPr id="354" name="Shape 354"/>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355" name="Shape 355"/>
          <p:cNvSpPr>
            <a:spLocks noGrp="1"/>
          </p:cNvSpPr>
          <p:nvPr>
            <p:ph type="pic" sz="quarter" idx="13" hasCustomPrompt="1"/>
          </p:nvPr>
        </p:nvSpPr>
        <p:spPr>
          <a:xfrm>
            <a:off x="2440979" y="2863525"/>
            <a:ext cx="6019702" cy="79756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356" name="Shape 35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28327063"/>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slide-035">
    <p:spTree>
      <p:nvGrpSpPr>
        <p:cNvPr id="1" name=""/>
        <p:cNvGrpSpPr/>
        <p:nvPr/>
      </p:nvGrpSpPr>
      <p:grpSpPr>
        <a:xfrm>
          <a:off x="0" y="0"/>
          <a:ext cx="0" cy="0"/>
          <a:chOff x="0" y="0"/>
          <a:chExt cx="0" cy="0"/>
        </a:xfrm>
      </p:grpSpPr>
      <p:sp>
        <p:nvSpPr>
          <p:cNvPr id="363" name="Shape 363"/>
          <p:cNvSpPr>
            <a:spLocks noGrp="1"/>
          </p:cNvSpPr>
          <p:nvPr>
            <p:ph type="pic" sz="half" idx="13" hasCustomPrompt="1"/>
          </p:nvPr>
        </p:nvSpPr>
        <p:spPr>
          <a:xfrm>
            <a:off x="-1" y="9148384"/>
            <a:ext cx="24384199" cy="4567617"/>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364" name="Shape 364"/>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365" name="Shape 36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595017"/>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slide-036">
    <p:spTree>
      <p:nvGrpSpPr>
        <p:cNvPr id="1" name=""/>
        <p:cNvGrpSpPr/>
        <p:nvPr/>
      </p:nvGrpSpPr>
      <p:grpSpPr>
        <a:xfrm>
          <a:off x="0" y="0"/>
          <a:ext cx="0" cy="0"/>
          <a:chOff x="0" y="0"/>
          <a:chExt cx="0" cy="0"/>
        </a:xfrm>
      </p:grpSpPr>
      <p:sp>
        <p:nvSpPr>
          <p:cNvPr id="372" name="Shape 372"/>
          <p:cNvSpPr>
            <a:spLocks noGrp="1"/>
          </p:cNvSpPr>
          <p:nvPr>
            <p:ph type="pic" idx="13" hasCustomPrompt="1"/>
          </p:nvPr>
        </p:nvSpPr>
        <p:spPr>
          <a:xfrm>
            <a:off x="4763" y="0"/>
            <a:ext cx="24374375" cy="13716000"/>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373" name="Shape 373"/>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374" name="Shape 37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62255040"/>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slide-037">
    <p:spTree>
      <p:nvGrpSpPr>
        <p:cNvPr id="1" name=""/>
        <p:cNvGrpSpPr/>
        <p:nvPr/>
      </p:nvGrpSpPr>
      <p:grpSpPr>
        <a:xfrm>
          <a:off x="0" y="0"/>
          <a:ext cx="0" cy="0"/>
          <a:chOff x="0" y="0"/>
          <a:chExt cx="0" cy="0"/>
        </a:xfrm>
      </p:grpSpPr>
      <p:sp>
        <p:nvSpPr>
          <p:cNvPr id="381" name="Shape 381"/>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382" name="Shape 382"/>
          <p:cNvSpPr>
            <a:spLocks noGrp="1"/>
          </p:cNvSpPr>
          <p:nvPr>
            <p:ph type="pic" sz="quarter" idx="13" hasCustomPrompt="1"/>
          </p:nvPr>
        </p:nvSpPr>
        <p:spPr>
          <a:xfrm>
            <a:off x="2323463" y="2870200"/>
            <a:ext cx="6019702" cy="7975600"/>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383" name="Shape 383"/>
          <p:cNvSpPr>
            <a:spLocks noGrp="1"/>
          </p:cNvSpPr>
          <p:nvPr>
            <p:ph type="pic" sz="quarter" idx="14" hasCustomPrompt="1"/>
          </p:nvPr>
        </p:nvSpPr>
        <p:spPr>
          <a:xfrm>
            <a:off x="9119051" y="6153856"/>
            <a:ext cx="2654300" cy="47371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384" name="Shape 38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44617794"/>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slide-038">
    <p:spTree>
      <p:nvGrpSpPr>
        <p:cNvPr id="1" name=""/>
        <p:cNvGrpSpPr/>
        <p:nvPr/>
      </p:nvGrpSpPr>
      <p:grpSpPr>
        <a:xfrm>
          <a:off x="0" y="0"/>
          <a:ext cx="0" cy="0"/>
          <a:chOff x="0" y="0"/>
          <a:chExt cx="0" cy="0"/>
        </a:xfrm>
      </p:grpSpPr>
      <p:sp>
        <p:nvSpPr>
          <p:cNvPr id="391" name="Shape 391"/>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392" name="Shape 392"/>
          <p:cNvSpPr>
            <a:spLocks noGrp="1"/>
          </p:cNvSpPr>
          <p:nvPr>
            <p:ph type="pic" sz="quarter" idx="13" hasCustomPrompt="1"/>
          </p:nvPr>
        </p:nvSpPr>
        <p:spPr>
          <a:xfrm>
            <a:off x="1" y="9144000"/>
            <a:ext cx="6096001" cy="4572000"/>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393" name="Shape 393"/>
          <p:cNvSpPr>
            <a:spLocks noGrp="1"/>
          </p:cNvSpPr>
          <p:nvPr>
            <p:ph type="pic" sz="quarter" idx="14" hasCustomPrompt="1"/>
          </p:nvPr>
        </p:nvSpPr>
        <p:spPr>
          <a:xfrm>
            <a:off x="6096000" y="9144000"/>
            <a:ext cx="6096001" cy="4572000"/>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394" name="Shape 394"/>
          <p:cNvSpPr>
            <a:spLocks noGrp="1"/>
          </p:cNvSpPr>
          <p:nvPr>
            <p:ph type="pic" sz="quarter" idx="15" hasCustomPrompt="1"/>
          </p:nvPr>
        </p:nvSpPr>
        <p:spPr>
          <a:xfrm>
            <a:off x="12192000" y="9144000"/>
            <a:ext cx="6096000" cy="4572000"/>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395" name="Shape 395"/>
          <p:cNvSpPr>
            <a:spLocks noGrp="1"/>
          </p:cNvSpPr>
          <p:nvPr>
            <p:ph type="pic" sz="quarter" idx="16" hasCustomPrompt="1"/>
          </p:nvPr>
        </p:nvSpPr>
        <p:spPr>
          <a:xfrm>
            <a:off x="18288000" y="9144000"/>
            <a:ext cx="6096000" cy="4572000"/>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396" name="Shape 39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41611332"/>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slide-039">
    <p:spTree>
      <p:nvGrpSpPr>
        <p:cNvPr id="1" name=""/>
        <p:cNvGrpSpPr/>
        <p:nvPr/>
      </p:nvGrpSpPr>
      <p:grpSpPr>
        <a:xfrm>
          <a:off x="0" y="0"/>
          <a:ext cx="0" cy="0"/>
          <a:chOff x="0" y="0"/>
          <a:chExt cx="0" cy="0"/>
        </a:xfrm>
      </p:grpSpPr>
      <p:sp>
        <p:nvSpPr>
          <p:cNvPr id="403" name="Shape 403"/>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404" name="Shape 404"/>
          <p:cNvSpPr>
            <a:spLocks noGrp="1"/>
          </p:cNvSpPr>
          <p:nvPr>
            <p:ph type="pic" sz="quarter" idx="13" hasCustomPrompt="1"/>
          </p:nvPr>
        </p:nvSpPr>
        <p:spPr>
          <a:xfrm>
            <a:off x="15897237" y="2870200"/>
            <a:ext cx="6019702" cy="7975600"/>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405" name="Shape 40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97612657"/>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slide-040">
    <p:spTree>
      <p:nvGrpSpPr>
        <p:cNvPr id="1" name=""/>
        <p:cNvGrpSpPr/>
        <p:nvPr/>
      </p:nvGrpSpPr>
      <p:grpSpPr>
        <a:xfrm>
          <a:off x="0" y="0"/>
          <a:ext cx="0" cy="0"/>
          <a:chOff x="0" y="0"/>
          <a:chExt cx="0" cy="0"/>
        </a:xfrm>
      </p:grpSpPr>
      <p:sp>
        <p:nvSpPr>
          <p:cNvPr id="412" name="Shape 412"/>
          <p:cNvSpPr>
            <a:spLocks noGrp="1"/>
          </p:cNvSpPr>
          <p:nvPr>
            <p:ph type="pic" idx="13" hasCustomPrompt="1"/>
          </p:nvPr>
        </p:nvSpPr>
        <p:spPr>
          <a:xfrm>
            <a:off x="-1" y="0"/>
            <a:ext cx="24383801" cy="13716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413" name="Shape 413"/>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414" name="Shape 41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75413782"/>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slide-041">
    <p:spTree>
      <p:nvGrpSpPr>
        <p:cNvPr id="1" name=""/>
        <p:cNvGrpSpPr/>
        <p:nvPr/>
      </p:nvGrpSpPr>
      <p:grpSpPr>
        <a:xfrm>
          <a:off x="0" y="0"/>
          <a:ext cx="0" cy="0"/>
          <a:chOff x="0" y="0"/>
          <a:chExt cx="0" cy="0"/>
        </a:xfrm>
      </p:grpSpPr>
      <p:sp>
        <p:nvSpPr>
          <p:cNvPr id="421" name="Shape 421"/>
          <p:cNvSpPr/>
          <p:nvPr/>
        </p:nvSpPr>
        <p:spPr>
          <a:xfrm>
            <a:off x="0" y="0"/>
            <a:ext cx="12192000" cy="13716001"/>
          </a:xfrm>
          <a:prstGeom prst="rect">
            <a:avLst/>
          </a:prstGeom>
          <a:solidFill>
            <a:srgbClr val="212121"/>
          </a:solidFill>
          <a:ln w="12700">
            <a:miter lim="400000"/>
          </a:ln>
          <a:effectLst>
            <a:outerShdw blurRad="38100" dist="25400" dir="5400000" rotWithShape="0">
              <a:srgbClr val="000000">
                <a:alpha val="50000"/>
              </a:srgbClr>
            </a:outerShdw>
          </a:effectLst>
        </p:spPr>
        <p:txBody>
          <a:bodyPr lIns="50800" tIns="50800" rIns="50800" bIns="50800" anchor="ctr"/>
          <a:lstStyle/>
          <a:p>
            <a:pPr algn="ctr">
              <a:lnSpc>
                <a:spcPct val="100000"/>
              </a:lnSpc>
              <a:defRPr sz="2900">
                <a:solidFill>
                  <a:srgbClr val="FFFFFF"/>
                </a:solidFill>
              </a:defRPr>
            </a:pPr>
            <a:endParaRPr/>
          </a:p>
        </p:txBody>
      </p:sp>
      <p:sp>
        <p:nvSpPr>
          <p:cNvPr id="422" name="Shape 422"/>
          <p:cNvSpPr>
            <a:spLocks noGrp="1"/>
          </p:cNvSpPr>
          <p:nvPr>
            <p:ph type="pic" sz="quarter" idx="13" hasCustomPrompt="1"/>
          </p:nvPr>
        </p:nvSpPr>
        <p:spPr>
          <a:xfrm>
            <a:off x="3098800" y="2870200"/>
            <a:ext cx="6019702" cy="7975600"/>
          </a:xfrm>
          <a:prstGeom prst="rect">
            <a:avLst/>
          </a:prstGeom>
          <a:pattFill prst="pct5">
            <a:fgClr>
              <a:schemeClr val="accent1"/>
            </a:fgClr>
            <a:bgClr>
              <a:schemeClr val="tx2"/>
            </a:bgClr>
          </a:pattFill>
        </p:spPr>
        <p:txBody>
          <a:bodyPr lIns="91439" tIns="45719" rIns="91439" bIns="45719" anchor="t">
            <a:noAutofit/>
          </a:bodyPr>
          <a:lstStyle/>
          <a:p>
            <a:r>
              <a:rPr lang="de-DE" dirty="0"/>
              <a:t>Drop Image </a:t>
            </a:r>
            <a:r>
              <a:rPr lang="de-DE" dirty="0" err="1"/>
              <a:t>here</a:t>
            </a:r>
            <a:endParaRPr lang="de-DE" dirty="0"/>
          </a:p>
        </p:txBody>
      </p:sp>
      <p:sp>
        <p:nvSpPr>
          <p:cNvPr id="423" name="Shape 423"/>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424" name="Shape 4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53222736"/>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slide-042">
    <p:spTree>
      <p:nvGrpSpPr>
        <p:cNvPr id="1" name=""/>
        <p:cNvGrpSpPr/>
        <p:nvPr/>
      </p:nvGrpSpPr>
      <p:grpSpPr>
        <a:xfrm>
          <a:off x="0" y="0"/>
          <a:ext cx="0" cy="0"/>
          <a:chOff x="0" y="0"/>
          <a:chExt cx="0" cy="0"/>
        </a:xfrm>
      </p:grpSpPr>
      <p:sp>
        <p:nvSpPr>
          <p:cNvPr id="431" name="Shape 431"/>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432" name="Shape 432"/>
          <p:cNvSpPr>
            <a:spLocks noGrp="1"/>
          </p:cNvSpPr>
          <p:nvPr>
            <p:ph type="pic" sz="quarter" idx="13" hasCustomPrompt="1"/>
          </p:nvPr>
        </p:nvSpPr>
        <p:spPr>
          <a:xfrm>
            <a:off x="0" y="0"/>
            <a:ext cx="6096000" cy="4572000"/>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433" name="Shape 433"/>
          <p:cNvSpPr>
            <a:spLocks noGrp="1"/>
          </p:cNvSpPr>
          <p:nvPr>
            <p:ph type="pic" sz="quarter" idx="14" hasCustomPrompt="1"/>
          </p:nvPr>
        </p:nvSpPr>
        <p:spPr>
          <a:xfrm>
            <a:off x="6096000" y="4571999"/>
            <a:ext cx="6096000" cy="4572001"/>
          </a:xfrm>
          <a:prstGeom prst="rect">
            <a:avLst/>
          </a:prstGeom>
          <a:pattFill prst="pct5">
            <a:fgClr>
              <a:schemeClr val="accent1"/>
            </a:fgClr>
            <a:bgClr>
              <a:schemeClr val="tx2"/>
            </a:bgClr>
          </a:pattFill>
        </p:spPr>
        <p:txBody>
          <a:bodyPr lIns="91439" tIns="45719" rIns="91439" bIns="45719" anchor="t">
            <a:noAutofit/>
          </a:bodyPr>
          <a:lstStyle/>
          <a:p>
            <a:r>
              <a:rPr lang="de-DE" dirty="0"/>
              <a:t>Drop Image </a:t>
            </a:r>
            <a:r>
              <a:rPr lang="de-DE" dirty="0" err="1"/>
              <a:t>here</a:t>
            </a:r>
            <a:endParaRPr lang="de-DE" dirty="0"/>
          </a:p>
        </p:txBody>
      </p:sp>
      <p:sp>
        <p:nvSpPr>
          <p:cNvPr id="434" name="Shape 434"/>
          <p:cNvSpPr>
            <a:spLocks noGrp="1"/>
          </p:cNvSpPr>
          <p:nvPr>
            <p:ph type="pic" sz="quarter" idx="15" hasCustomPrompt="1"/>
          </p:nvPr>
        </p:nvSpPr>
        <p:spPr>
          <a:xfrm>
            <a:off x="12192000" y="0"/>
            <a:ext cx="6096000" cy="4572000"/>
          </a:xfrm>
          <a:prstGeom prst="rect">
            <a:avLst/>
          </a:prstGeom>
          <a:pattFill prst="pct5">
            <a:fgClr>
              <a:schemeClr val="accent1"/>
            </a:fgClr>
            <a:bgClr>
              <a:schemeClr val="tx2"/>
            </a:bgClr>
          </a:pattFill>
        </p:spPr>
        <p:txBody>
          <a:bodyPr lIns="91439" tIns="45719" rIns="91439" bIns="45719" anchor="t">
            <a:noAutofit/>
          </a:bodyPr>
          <a:lstStyle/>
          <a:p>
            <a:r>
              <a:rPr lang="de-DE" dirty="0"/>
              <a:t>Drop Image </a:t>
            </a:r>
            <a:r>
              <a:rPr lang="de-DE" dirty="0" err="1"/>
              <a:t>here</a:t>
            </a:r>
            <a:endParaRPr lang="de-DE" dirty="0"/>
          </a:p>
        </p:txBody>
      </p:sp>
      <p:sp>
        <p:nvSpPr>
          <p:cNvPr id="435" name="Shape 435"/>
          <p:cNvSpPr>
            <a:spLocks noGrp="1"/>
          </p:cNvSpPr>
          <p:nvPr>
            <p:ph type="pic" sz="quarter" idx="16" hasCustomPrompt="1"/>
          </p:nvPr>
        </p:nvSpPr>
        <p:spPr>
          <a:xfrm>
            <a:off x="18288000" y="4571999"/>
            <a:ext cx="6096000" cy="4572001"/>
          </a:xfrm>
          <a:prstGeom prst="rect">
            <a:avLst/>
          </a:prstGeom>
          <a:pattFill prst="pct5">
            <a:fgClr>
              <a:schemeClr val="accent1"/>
            </a:fgClr>
            <a:bgClr>
              <a:schemeClr val="tx2"/>
            </a:bgClr>
          </a:pattFill>
        </p:spPr>
        <p:txBody>
          <a:bodyPr lIns="91439" tIns="45719" rIns="91439" bIns="45719" anchor="t">
            <a:noAutofit/>
          </a:bodyPr>
          <a:lstStyle/>
          <a:p>
            <a:r>
              <a:rPr lang="de-DE" dirty="0"/>
              <a:t>Drop Image </a:t>
            </a:r>
            <a:r>
              <a:rPr lang="de-DE" dirty="0" err="1"/>
              <a:t>here</a:t>
            </a:r>
            <a:endParaRPr lang="de-DE" dirty="0"/>
          </a:p>
        </p:txBody>
      </p:sp>
      <p:sp>
        <p:nvSpPr>
          <p:cNvPr id="436" name="Shape 436"/>
          <p:cNvSpPr>
            <a:spLocks noGrp="1"/>
          </p:cNvSpPr>
          <p:nvPr>
            <p:ph type="pic" sz="quarter" idx="17" hasCustomPrompt="1"/>
          </p:nvPr>
        </p:nvSpPr>
        <p:spPr>
          <a:xfrm>
            <a:off x="12192000" y="9143999"/>
            <a:ext cx="6096000" cy="4572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437" name="Shape 437"/>
          <p:cNvSpPr>
            <a:spLocks noGrp="1"/>
          </p:cNvSpPr>
          <p:nvPr>
            <p:ph type="pic" sz="quarter" idx="18" hasCustomPrompt="1"/>
          </p:nvPr>
        </p:nvSpPr>
        <p:spPr>
          <a:xfrm>
            <a:off x="-1" y="9143999"/>
            <a:ext cx="6096001" cy="4572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438" name="Shape 43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22857568"/>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1_slide-042">
    <p:spTree>
      <p:nvGrpSpPr>
        <p:cNvPr id="1" name=""/>
        <p:cNvGrpSpPr/>
        <p:nvPr/>
      </p:nvGrpSpPr>
      <p:grpSpPr>
        <a:xfrm>
          <a:off x="0" y="0"/>
          <a:ext cx="0" cy="0"/>
          <a:chOff x="0" y="0"/>
          <a:chExt cx="0" cy="0"/>
        </a:xfrm>
      </p:grpSpPr>
      <p:sp>
        <p:nvSpPr>
          <p:cNvPr id="445" name="Shape 445"/>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446" name="Shape 446"/>
          <p:cNvSpPr>
            <a:spLocks noGrp="1"/>
          </p:cNvSpPr>
          <p:nvPr>
            <p:ph type="pic" idx="13" hasCustomPrompt="1"/>
          </p:nvPr>
        </p:nvSpPr>
        <p:spPr>
          <a:xfrm>
            <a:off x="-100" y="0"/>
            <a:ext cx="10160001" cy="13716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447" name="Shape 44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471677"/>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slide-078">
    <p:spTree>
      <p:nvGrpSpPr>
        <p:cNvPr id="1" name=""/>
        <p:cNvGrpSpPr/>
        <p:nvPr/>
      </p:nvGrpSpPr>
      <p:grpSpPr>
        <a:xfrm>
          <a:off x="0" y="0"/>
          <a:ext cx="0" cy="0"/>
          <a:chOff x="0" y="0"/>
          <a:chExt cx="0" cy="0"/>
        </a:xfrm>
      </p:grpSpPr>
      <p:sp>
        <p:nvSpPr>
          <p:cNvPr id="833" name="Shape 833"/>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834" name="Shape 834"/>
          <p:cNvSpPr>
            <a:spLocks noGrp="1"/>
          </p:cNvSpPr>
          <p:nvPr>
            <p:ph type="pic" sz="half" idx="13" hasCustomPrompt="1"/>
          </p:nvPr>
        </p:nvSpPr>
        <p:spPr>
          <a:xfrm>
            <a:off x="-1" y="2028031"/>
            <a:ext cx="13203736" cy="9659840"/>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835" name="Shape 83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slide-043">
    <p:spTree>
      <p:nvGrpSpPr>
        <p:cNvPr id="1" name=""/>
        <p:cNvGrpSpPr/>
        <p:nvPr/>
      </p:nvGrpSpPr>
      <p:grpSpPr>
        <a:xfrm>
          <a:off x="0" y="0"/>
          <a:ext cx="0" cy="0"/>
          <a:chOff x="0" y="0"/>
          <a:chExt cx="0" cy="0"/>
        </a:xfrm>
      </p:grpSpPr>
      <p:sp>
        <p:nvSpPr>
          <p:cNvPr id="454" name="Shape 454"/>
          <p:cNvSpPr/>
          <p:nvPr/>
        </p:nvSpPr>
        <p:spPr>
          <a:xfrm>
            <a:off x="5060" y="-1"/>
            <a:ext cx="9787773" cy="13716001"/>
          </a:xfrm>
          <a:prstGeom prst="rect">
            <a:avLst/>
          </a:prstGeom>
          <a:solidFill>
            <a:srgbClr val="212121"/>
          </a:solidFill>
          <a:ln w="12700">
            <a:miter lim="400000"/>
          </a:ln>
          <a:effectLst>
            <a:outerShdw blurRad="38100" dist="25400" dir="5400000" rotWithShape="0">
              <a:srgbClr val="000000">
                <a:alpha val="50000"/>
              </a:srgbClr>
            </a:outerShdw>
          </a:effectLst>
        </p:spPr>
        <p:txBody>
          <a:bodyPr lIns="50800" tIns="50800" rIns="50800" bIns="50800" anchor="ctr"/>
          <a:lstStyle/>
          <a:p>
            <a:pPr algn="ctr">
              <a:lnSpc>
                <a:spcPct val="100000"/>
              </a:lnSpc>
              <a:defRPr sz="3200">
                <a:solidFill>
                  <a:srgbClr val="FFFFFF"/>
                </a:solidFill>
              </a:defRPr>
            </a:pPr>
            <a:endParaRPr/>
          </a:p>
        </p:txBody>
      </p:sp>
      <p:sp>
        <p:nvSpPr>
          <p:cNvPr id="455" name="Shape 455"/>
          <p:cNvSpPr>
            <a:spLocks noGrp="1"/>
          </p:cNvSpPr>
          <p:nvPr>
            <p:ph type="pic" sz="quarter" idx="13" hasCustomPrompt="1"/>
          </p:nvPr>
        </p:nvSpPr>
        <p:spPr>
          <a:xfrm>
            <a:off x="6789282" y="2870200"/>
            <a:ext cx="6019701" cy="7975600"/>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456" name="Shape 456"/>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457" name="Shape 45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47833911"/>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sllide-044">
    <p:spTree>
      <p:nvGrpSpPr>
        <p:cNvPr id="1" name=""/>
        <p:cNvGrpSpPr/>
        <p:nvPr/>
      </p:nvGrpSpPr>
      <p:grpSpPr>
        <a:xfrm>
          <a:off x="0" y="0"/>
          <a:ext cx="0" cy="0"/>
          <a:chOff x="0" y="0"/>
          <a:chExt cx="0" cy="0"/>
        </a:xfrm>
      </p:grpSpPr>
      <p:sp>
        <p:nvSpPr>
          <p:cNvPr id="464" name="Shape 464"/>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465" name="Shape 465"/>
          <p:cNvSpPr>
            <a:spLocks noGrp="1"/>
          </p:cNvSpPr>
          <p:nvPr>
            <p:ph type="pic" idx="13" hasCustomPrompt="1"/>
          </p:nvPr>
        </p:nvSpPr>
        <p:spPr>
          <a:xfrm>
            <a:off x="-1" y="0"/>
            <a:ext cx="12197954" cy="13716100"/>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466" name="Shape 46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9578296"/>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slide-045">
    <p:spTree>
      <p:nvGrpSpPr>
        <p:cNvPr id="1" name=""/>
        <p:cNvGrpSpPr/>
        <p:nvPr/>
      </p:nvGrpSpPr>
      <p:grpSpPr>
        <a:xfrm>
          <a:off x="0" y="0"/>
          <a:ext cx="0" cy="0"/>
          <a:chOff x="0" y="0"/>
          <a:chExt cx="0" cy="0"/>
        </a:xfrm>
      </p:grpSpPr>
      <p:sp>
        <p:nvSpPr>
          <p:cNvPr id="473" name="Shape 473"/>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474" name="Shape 474"/>
          <p:cNvSpPr>
            <a:spLocks noGrp="1"/>
          </p:cNvSpPr>
          <p:nvPr>
            <p:ph type="pic" sz="half" idx="13" hasCustomPrompt="1"/>
          </p:nvPr>
        </p:nvSpPr>
        <p:spPr>
          <a:xfrm>
            <a:off x="0" y="2159124"/>
            <a:ext cx="11689854" cy="9397852"/>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475" name="Shape 475"/>
          <p:cNvSpPr>
            <a:spLocks noGrp="1"/>
          </p:cNvSpPr>
          <p:nvPr>
            <p:ph type="pic" sz="quarter" idx="14" hasCustomPrompt="1"/>
          </p:nvPr>
        </p:nvSpPr>
        <p:spPr>
          <a:xfrm>
            <a:off x="11938000" y="2159124"/>
            <a:ext cx="6095901" cy="4571852"/>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476" name="Shape 476"/>
          <p:cNvSpPr>
            <a:spLocks noGrp="1"/>
          </p:cNvSpPr>
          <p:nvPr>
            <p:ph type="pic" sz="quarter" idx="15" hasCustomPrompt="1"/>
          </p:nvPr>
        </p:nvSpPr>
        <p:spPr>
          <a:xfrm>
            <a:off x="18288000" y="2159124"/>
            <a:ext cx="6095900" cy="4571852"/>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477" name="Shape 477"/>
          <p:cNvSpPr>
            <a:spLocks noGrp="1"/>
          </p:cNvSpPr>
          <p:nvPr>
            <p:ph type="pic" sz="quarter" idx="16" hasCustomPrompt="1"/>
          </p:nvPr>
        </p:nvSpPr>
        <p:spPr>
          <a:xfrm>
            <a:off x="18288000" y="6984876"/>
            <a:ext cx="6095900" cy="4571853"/>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478" name="Shape 478"/>
          <p:cNvSpPr>
            <a:spLocks noGrp="1"/>
          </p:cNvSpPr>
          <p:nvPr>
            <p:ph type="pic" sz="quarter" idx="17" hasCustomPrompt="1"/>
          </p:nvPr>
        </p:nvSpPr>
        <p:spPr>
          <a:xfrm>
            <a:off x="11938000" y="6984876"/>
            <a:ext cx="6095901" cy="4571853"/>
          </a:xfrm>
          <a:prstGeom prst="rect">
            <a:avLst/>
          </a:prstGeom>
          <a:pattFill prst="pct5">
            <a:fgClr>
              <a:schemeClr val="accent1"/>
            </a:fgClr>
            <a:bgClr>
              <a:schemeClr val="tx2"/>
            </a:bgClr>
          </a:pattFill>
        </p:spPr>
        <p:txBody>
          <a:bodyPr lIns="91439" tIns="45719" rIns="91439" bIns="45719" anchor="t">
            <a:noAutofit/>
          </a:bodyPr>
          <a:lstStyle/>
          <a:p>
            <a:r>
              <a:rPr lang="de-DE" dirty="0"/>
              <a:t>Drop Image </a:t>
            </a:r>
            <a:r>
              <a:rPr lang="de-DE" dirty="0" err="1"/>
              <a:t>here</a:t>
            </a:r>
            <a:endParaRPr lang="de-DE" dirty="0"/>
          </a:p>
        </p:txBody>
      </p:sp>
      <p:sp>
        <p:nvSpPr>
          <p:cNvPr id="479" name="Shape 47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5810511"/>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slide-046">
    <p:spTree>
      <p:nvGrpSpPr>
        <p:cNvPr id="1" name=""/>
        <p:cNvGrpSpPr/>
        <p:nvPr/>
      </p:nvGrpSpPr>
      <p:grpSpPr>
        <a:xfrm>
          <a:off x="0" y="0"/>
          <a:ext cx="0" cy="0"/>
          <a:chOff x="0" y="0"/>
          <a:chExt cx="0" cy="0"/>
        </a:xfrm>
      </p:grpSpPr>
      <p:sp>
        <p:nvSpPr>
          <p:cNvPr id="486" name="Shape 486"/>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487" name="Shape 487"/>
          <p:cNvSpPr>
            <a:spLocks noGrp="1"/>
          </p:cNvSpPr>
          <p:nvPr>
            <p:ph type="pic" sz="half" idx="13" hasCustomPrompt="1"/>
          </p:nvPr>
        </p:nvSpPr>
        <p:spPr>
          <a:xfrm>
            <a:off x="0" y="2159124"/>
            <a:ext cx="11689854" cy="9397852"/>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488" name="Shape 488"/>
          <p:cNvSpPr>
            <a:spLocks noGrp="1"/>
          </p:cNvSpPr>
          <p:nvPr>
            <p:ph type="pic" sz="quarter" idx="14" hasCustomPrompt="1"/>
          </p:nvPr>
        </p:nvSpPr>
        <p:spPr>
          <a:xfrm>
            <a:off x="18288000" y="6984876"/>
            <a:ext cx="6095900" cy="4571853"/>
          </a:xfrm>
          <a:prstGeom prst="rect">
            <a:avLst/>
          </a:prstGeom>
          <a:pattFill prst="pct5">
            <a:fgClr>
              <a:schemeClr val="accent1"/>
            </a:fgClr>
            <a:bgClr>
              <a:schemeClr val="tx2"/>
            </a:bgClr>
          </a:pattFill>
        </p:spPr>
        <p:txBody>
          <a:bodyPr lIns="91439" tIns="45719" rIns="91439" bIns="45719" anchor="t">
            <a:noAutofit/>
          </a:bodyPr>
          <a:lstStyle/>
          <a:p>
            <a:r>
              <a:rPr lang="de-DE" dirty="0"/>
              <a:t>Drop Image </a:t>
            </a:r>
            <a:r>
              <a:rPr lang="de-DE" dirty="0" err="1"/>
              <a:t>here</a:t>
            </a:r>
            <a:endParaRPr lang="de-DE" dirty="0"/>
          </a:p>
        </p:txBody>
      </p:sp>
      <p:sp>
        <p:nvSpPr>
          <p:cNvPr id="489" name="Shape 489"/>
          <p:cNvSpPr>
            <a:spLocks noGrp="1"/>
          </p:cNvSpPr>
          <p:nvPr>
            <p:ph type="pic" sz="quarter" idx="15" hasCustomPrompt="1"/>
          </p:nvPr>
        </p:nvSpPr>
        <p:spPr>
          <a:xfrm>
            <a:off x="11938000" y="6984876"/>
            <a:ext cx="6095901" cy="4571853"/>
          </a:xfrm>
          <a:prstGeom prst="rect">
            <a:avLst/>
          </a:prstGeom>
          <a:pattFill prst="pct5">
            <a:fgClr>
              <a:schemeClr val="accent1"/>
            </a:fgClr>
            <a:bgClr>
              <a:schemeClr val="tx2"/>
            </a:bgClr>
          </a:pattFill>
        </p:spPr>
        <p:txBody>
          <a:bodyPr lIns="91439" tIns="45719" rIns="91439" bIns="45719" anchor="t">
            <a:noAutofit/>
          </a:bodyPr>
          <a:lstStyle/>
          <a:p>
            <a:r>
              <a:rPr lang="de-DE" dirty="0"/>
              <a:t>Drop Image </a:t>
            </a:r>
            <a:r>
              <a:rPr lang="de-DE" dirty="0" err="1"/>
              <a:t>here</a:t>
            </a:r>
            <a:endParaRPr lang="de-DE" dirty="0"/>
          </a:p>
        </p:txBody>
      </p:sp>
      <p:sp>
        <p:nvSpPr>
          <p:cNvPr id="490" name="Shape 49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8924848"/>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slide-047">
    <p:spTree>
      <p:nvGrpSpPr>
        <p:cNvPr id="1" name=""/>
        <p:cNvGrpSpPr/>
        <p:nvPr/>
      </p:nvGrpSpPr>
      <p:grpSpPr>
        <a:xfrm>
          <a:off x="0" y="0"/>
          <a:ext cx="0" cy="0"/>
          <a:chOff x="0" y="0"/>
          <a:chExt cx="0" cy="0"/>
        </a:xfrm>
      </p:grpSpPr>
      <p:sp>
        <p:nvSpPr>
          <p:cNvPr id="497" name="Shape 497"/>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499" name="Shape 499"/>
          <p:cNvSpPr>
            <a:spLocks noGrp="1"/>
          </p:cNvSpPr>
          <p:nvPr>
            <p:ph type="sldNum" sz="quarter" idx="2"/>
          </p:nvPr>
        </p:nvSpPr>
        <p:spPr>
          <a:prstGeom prst="rect">
            <a:avLst/>
          </a:prstGeom>
        </p:spPr>
        <p:txBody>
          <a:bodyPr/>
          <a:lstStyle/>
          <a:p>
            <a:fld id="{86CB4B4D-7CA3-9044-876B-883B54F8677D}" type="slidenum">
              <a:t>‹#›</a:t>
            </a:fld>
            <a:endParaRPr/>
          </a:p>
        </p:txBody>
      </p:sp>
      <p:sp>
        <p:nvSpPr>
          <p:cNvPr id="5" name="Picture Placeholder 3"/>
          <p:cNvSpPr>
            <a:spLocks noGrp="1"/>
          </p:cNvSpPr>
          <p:nvPr>
            <p:ph type="pic" sz="quarter" idx="17" hasCustomPrompt="1"/>
          </p:nvPr>
        </p:nvSpPr>
        <p:spPr>
          <a:xfrm>
            <a:off x="13225935" y="-238823"/>
            <a:ext cx="14348618" cy="1434860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5">
            <a:fgClr>
              <a:schemeClr val="accent1">
                <a:lumMod val="60000"/>
                <a:lumOff val="40000"/>
              </a:schemeClr>
            </a:fgClr>
            <a:bgClr>
              <a:schemeClr val="tx2"/>
            </a:bgClr>
          </a:pattFill>
        </p:spPr>
        <p:txBody>
          <a:bodyPr wrap="square" anchor="ctr">
            <a:noAutofit/>
          </a:bodyPr>
          <a:lstStyle>
            <a:lvl1pPr algn="ctr">
              <a:defRPr sz="1600" b="0" i="0">
                <a:latin typeface="Titillium" charset="0"/>
                <a:ea typeface="Titillium" charset="0"/>
                <a:cs typeface="Titillium" charset="0"/>
              </a:defRPr>
            </a:lvl1pPr>
          </a:lstStyle>
          <a:p>
            <a:r>
              <a:rPr lang="de-DE" dirty="0"/>
              <a:t>Drop Image </a:t>
            </a:r>
            <a:r>
              <a:rPr lang="de-DE" dirty="0" err="1"/>
              <a:t>here</a:t>
            </a:r>
            <a:endParaRPr lang="de-DE" dirty="0"/>
          </a:p>
        </p:txBody>
      </p:sp>
    </p:spTree>
    <p:extLst>
      <p:ext uri="{BB962C8B-B14F-4D97-AF65-F5344CB8AC3E}">
        <p14:creationId xmlns:p14="http://schemas.microsoft.com/office/powerpoint/2010/main" val="3043303752"/>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slide-048">
    <p:spTree>
      <p:nvGrpSpPr>
        <p:cNvPr id="1" name=""/>
        <p:cNvGrpSpPr/>
        <p:nvPr/>
      </p:nvGrpSpPr>
      <p:grpSpPr>
        <a:xfrm>
          <a:off x="0" y="0"/>
          <a:ext cx="0" cy="0"/>
          <a:chOff x="0" y="0"/>
          <a:chExt cx="0" cy="0"/>
        </a:xfrm>
      </p:grpSpPr>
      <p:sp>
        <p:nvSpPr>
          <p:cNvPr id="506" name="Shape 506"/>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507" name="Shape 507"/>
          <p:cNvSpPr>
            <a:spLocks noGrp="1"/>
          </p:cNvSpPr>
          <p:nvPr>
            <p:ph type="pic" sz="quarter" idx="13" hasCustomPrompt="1"/>
          </p:nvPr>
        </p:nvSpPr>
        <p:spPr>
          <a:xfrm>
            <a:off x="13969999" y="0"/>
            <a:ext cx="5080199" cy="7746058"/>
          </a:xfrm>
          <a:prstGeom prst="rect">
            <a:avLst/>
          </a:prstGeom>
          <a:pattFill prst="pct5">
            <a:fgClr>
              <a:schemeClr val="accent1"/>
            </a:fgClr>
            <a:bgClr>
              <a:schemeClr val="tx2"/>
            </a:bgClr>
          </a:pattFill>
        </p:spPr>
        <p:txBody>
          <a:bodyPr lIns="91439" tIns="45719" rIns="91439" bIns="45719" anchor="t">
            <a:noAutofit/>
          </a:bodyPr>
          <a:lstStyle/>
          <a:p>
            <a:r>
              <a:rPr lang="de-DE" dirty="0"/>
              <a:t>Drop Image </a:t>
            </a:r>
            <a:r>
              <a:rPr lang="de-DE" dirty="0" err="1"/>
              <a:t>here</a:t>
            </a:r>
            <a:endParaRPr lang="de-DE" dirty="0"/>
          </a:p>
        </p:txBody>
      </p:sp>
      <p:sp>
        <p:nvSpPr>
          <p:cNvPr id="508" name="Shape 508"/>
          <p:cNvSpPr>
            <a:spLocks noGrp="1"/>
          </p:cNvSpPr>
          <p:nvPr>
            <p:ph type="pic" sz="quarter" idx="14" hasCustomPrompt="1"/>
          </p:nvPr>
        </p:nvSpPr>
        <p:spPr>
          <a:xfrm>
            <a:off x="19304000" y="5976198"/>
            <a:ext cx="5080198" cy="7746058"/>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09" name="Shape 509"/>
          <p:cNvSpPr>
            <a:spLocks noGrp="1"/>
          </p:cNvSpPr>
          <p:nvPr>
            <p:ph type="pic" sz="quarter" idx="15" hasCustomPrompt="1"/>
          </p:nvPr>
        </p:nvSpPr>
        <p:spPr>
          <a:xfrm>
            <a:off x="13970000" y="8005541"/>
            <a:ext cx="5080198" cy="5710487"/>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10" name="Shape 510"/>
          <p:cNvSpPr>
            <a:spLocks noGrp="1"/>
          </p:cNvSpPr>
          <p:nvPr>
            <p:ph type="pic" sz="quarter" idx="16" hasCustomPrompt="1"/>
          </p:nvPr>
        </p:nvSpPr>
        <p:spPr>
          <a:xfrm>
            <a:off x="19304000" y="6228"/>
            <a:ext cx="5080198" cy="5710486"/>
          </a:xfrm>
          <a:prstGeom prst="rect">
            <a:avLst/>
          </a:prstGeom>
          <a:pattFill prst="pct5">
            <a:fgClr>
              <a:schemeClr val="accent1"/>
            </a:fgClr>
            <a:bgClr>
              <a:schemeClr val="tx2"/>
            </a:bgClr>
          </a:pattFill>
        </p:spPr>
        <p:txBody>
          <a:bodyPr lIns="91439" tIns="45719" rIns="91439" bIns="45719" anchor="t">
            <a:noAutofit/>
          </a:bodyPr>
          <a:lstStyle/>
          <a:p>
            <a:r>
              <a:rPr lang="de-DE" dirty="0"/>
              <a:t>Drop Image </a:t>
            </a:r>
            <a:r>
              <a:rPr lang="de-DE" dirty="0" err="1"/>
              <a:t>here</a:t>
            </a:r>
            <a:endParaRPr lang="de-DE" dirty="0"/>
          </a:p>
        </p:txBody>
      </p:sp>
      <p:sp>
        <p:nvSpPr>
          <p:cNvPr id="511" name="Shape 51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84533738"/>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slide-049">
    <p:spTree>
      <p:nvGrpSpPr>
        <p:cNvPr id="1" name=""/>
        <p:cNvGrpSpPr/>
        <p:nvPr/>
      </p:nvGrpSpPr>
      <p:grpSpPr>
        <a:xfrm>
          <a:off x="0" y="0"/>
          <a:ext cx="0" cy="0"/>
          <a:chOff x="0" y="0"/>
          <a:chExt cx="0" cy="0"/>
        </a:xfrm>
      </p:grpSpPr>
      <p:sp>
        <p:nvSpPr>
          <p:cNvPr id="518" name="Shape 518"/>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519" name="Shape 519"/>
          <p:cNvSpPr>
            <a:spLocks noGrp="1"/>
          </p:cNvSpPr>
          <p:nvPr>
            <p:ph type="pic" sz="quarter" idx="13" hasCustomPrompt="1"/>
          </p:nvPr>
        </p:nvSpPr>
        <p:spPr>
          <a:xfrm>
            <a:off x="12196960" y="0"/>
            <a:ext cx="4064001" cy="6858000"/>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20" name="Shape 520"/>
          <p:cNvSpPr>
            <a:spLocks noGrp="1"/>
          </p:cNvSpPr>
          <p:nvPr>
            <p:ph type="pic" sz="quarter" idx="14" hasCustomPrompt="1"/>
          </p:nvPr>
        </p:nvSpPr>
        <p:spPr>
          <a:xfrm>
            <a:off x="16260959" y="0"/>
            <a:ext cx="4064001" cy="6858000"/>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21" name="Shape 521"/>
          <p:cNvSpPr>
            <a:spLocks noGrp="1"/>
          </p:cNvSpPr>
          <p:nvPr>
            <p:ph type="pic" sz="quarter" idx="15" hasCustomPrompt="1"/>
          </p:nvPr>
        </p:nvSpPr>
        <p:spPr>
          <a:xfrm>
            <a:off x="20324959" y="0"/>
            <a:ext cx="4064001" cy="6858000"/>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22" name="Shape 522"/>
          <p:cNvSpPr>
            <a:spLocks noGrp="1"/>
          </p:cNvSpPr>
          <p:nvPr>
            <p:ph type="pic" sz="quarter" idx="16" hasCustomPrompt="1"/>
          </p:nvPr>
        </p:nvSpPr>
        <p:spPr>
          <a:xfrm>
            <a:off x="16260959" y="6858000"/>
            <a:ext cx="4064001" cy="6858000"/>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23" name="Shape 523"/>
          <p:cNvSpPr>
            <a:spLocks noGrp="1"/>
          </p:cNvSpPr>
          <p:nvPr>
            <p:ph type="pic" sz="quarter" idx="17" hasCustomPrompt="1"/>
          </p:nvPr>
        </p:nvSpPr>
        <p:spPr>
          <a:xfrm>
            <a:off x="20324959" y="6859190"/>
            <a:ext cx="4064001" cy="6858001"/>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24" name="Shape 524"/>
          <p:cNvSpPr>
            <a:spLocks noGrp="1"/>
          </p:cNvSpPr>
          <p:nvPr>
            <p:ph type="pic" sz="quarter" idx="18" hasCustomPrompt="1"/>
          </p:nvPr>
        </p:nvSpPr>
        <p:spPr>
          <a:xfrm>
            <a:off x="12196960" y="6858000"/>
            <a:ext cx="4064001" cy="6858000"/>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25" name="Shape 525"/>
          <p:cNvSpPr/>
          <p:nvPr/>
        </p:nvSpPr>
        <p:spPr>
          <a:xfrm>
            <a:off x="0" y="0"/>
            <a:ext cx="12192000" cy="13716001"/>
          </a:xfrm>
          <a:prstGeom prst="rect">
            <a:avLst/>
          </a:prstGeom>
          <a:solidFill>
            <a:srgbClr val="212121"/>
          </a:solidFill>
          <a:ln w="12700">
            <a:miter lim="400000"/>
          </a:ln>
          <a:effectLst>
            <a:outerShdw blurRad="38100" dist="25400" dir="5400000" rotWithShape="0">
              <a:srgbClr val="000000">
                <a:alpha val="50000"/>
              </a:srgbClr>
            </a:outerShdw>
          </a:effectLst>
        </p:spPr>
        <p:txBody>
          <a:bodyPr lIns="50800" tIns="50800" rIns="50800" bIns="50800" anchor="ctr"/>
          <a:lstStyle/>
          <a:p>
            <a:pPr algn="ctr">
              <a:lnSpc>
                <a:spcPct val="100000"/>
              </a:lnSpc>
              <a:defRPr sz="2900">
                <a:solidFill>
                  <a:srgbClr val="FFFFFF"/>
                </a:solidFill>
              </a:defRPr>
            </a:pPr>
            <a:endParaRPr/>
          </a:p>
        </p:txBody>
      </p:sp>
      <p:sp>
        <p:nvSpPr>
          <p:cNvPr id="526" name="Shape 52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4492814"/>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slide-050">
    <p:spTree>
      <p:nvGrpSpPr>
        <p:cNvPr id="1" name=""/>
        <p:cNvGrpSpPr/>
        <p:nvPr/>
      </p:nvGrpSpPr>
      <p:grpSpPr>
        <a:xfrm>
          <a:off x="0" y="0"/>
          <a:ext cx="0" cy="0"/>
          <a:chOff x="0" y="0"/>
          <a:chExt cx="0" cy="0"/>
        </a:xfrm>
      </p:grpSpPr>
      <p:sp>
        <p:nvSpPr>
          <p:cNvPr id="533" name="Shape 533"/>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534" name="Shape 534"/>
          <p:cNvSpPr/>
          <p:nvPr/>
        </p:nvSpPr>
        <p:spPr>
          <a:xfrm>
            <a:off x="0" y="-1"/>
            <a:ext cx="4068961" cy="13716001"/>
          </a:xfrm>
          <a:prstGeom prst="rect">
            <a:avLst/>
          </a:prstGeom>
          <a:solidFill>
            <a:srgbClr val="212121"/>
          </a:solidFill>
          <a:ln w="12700">
            <a:miter lim="400000"/>
          </a:ln>
          <a:effectLst>
            <a:outerShdw blurRad="38100" dist="25400" dir="5400000" rotWithShape="0">
              <a:srgbClr val="000000">
                <a:alpha val="50000"/>
              </a:srgbClr>
            </a:outerShdw>
          </a:effectLst>
        </p:spPr>
        <p:txBody>
          <a:bodyPr lIns="50800" tIns="50800" rIns="50800" bIns="50800" anchor="ctr"/>
          <a:lstStyle/>
          <a:p>
            <a:pPr algn="ctr">
              <a:lnSpc>
                <a:spcPct val="100000"/>
              </a:lnSpc>
              <a:defRPr sz="2900">
                <a:solidFill>
                  <a:srgbClr val="FFFFFF"/>
                </a:solidFill>
              </a:defRPr>
            </a:pPr>
            <a:endParaRPr/>
          </a:p>
        </p:txBody>
      </p:sp>
      <p:sp>
        <p:nvSpPr>
          <p:cNvPr id="535" name="Shape 535"/>
          <p:cNvSpPr>
            <a:spLocks noGrp="1"/>
          </p:cNvSpPr>
          <p:nvPr>
            <p:ph type="pic" idx="13" hasCustomPrompt="1"/>
          </p:nvPr>
        </p:nvSpPr>
        <p:spPr>
          <a:xfrm>
            <a:off x="12196960" y="0"/>
            <a:ext cx="12181981" cy="13716000"/>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36" name="Shape 53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5688280"/>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slide-051">
    <p:spTree>
      <p:nvGrpSpPr>
        <p:cNvPr id="1" name=""/>
        <p:cNvGrpSpPr/>
        <p:nvPr/>
      </p:nvGrpSpPr>
      <p:grpSpPr>
        <a:xfrm>
          <a:off x="0" y="0"/>
          <a:ext cx="0" cy="0"/>
          <a:chOff x="0" y="0"/>
          <a:chExt cx="0" cy="0"/>
        </a:xfrm>
      </p:grpSpPr>
      <p:sp>
        <p:nvSpPr>
          <p:cNvPr id="543" name="Shape 543"/>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544" name="Shape 544"/>
          <p:cNvSpPr>
            <a:spLocks noGrp="1"/>
          </p:cNvSpPr>
          <p:nvPr>
            <p:ph type="pic" sz="quarter" idx="13" hasCustomPrompt="1"/>
          </p:nvPr>
        </p:nvSpPr>
        <p:spPr>
          <a:xfrm>
            <a:off x="8635999" y="4701204"/>
            <a:ext cx="5080198" cy="9016059"/>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45" name="Shape 545"/>
          <p:cNvSpPr>
            <a:spLocks noGrp="1"/>
          </p:cNvSpPr>
          <p:nvPr>
            <p:ph type="pic" sz="quarter" idx="14" hasCustomPrompt="1"/>
          </p:nvPr>
        </p:nvSpPr>
        <p:spPr>
          <a:xfrm>
            <a:off x="8635999" y="-1"/>
            <a:ext cx="5080198" cy="4447234"/>
          </a:xfrm>
          <a:prstGeom prst="rect">
            <a:avLst/>
          </a:prstGeom>
          <a:pattFill prst="pct5">
            <a:fgClr>
              <a:schemeClr val="accent1"/>
            </a:fgClr>
            <a:bgClr>
              <a:schemeClr val="tx2"/>
            </a:bgClr>
          </a:pattFill>
        </p:spPr>
        <p:txBody>
          <a:bodyPr lIns="91439" tIns="45719" rIns="91439" bIns="45719" anchor="t">
            <a:noAutofit/>
          </a:bodyPr>
          <a:lstStyle/>
          <a:p>
            <a:r>
              <a:rPr lang="de-DE" dirty="0"/>
              <a:t>Drop Image </a:t>
            </a:r>
            <a:r>
              <a:rPr lang="de-DE" dirty="0" err="1"/>
              <a:t>here</a:t>
            </a:r>
            <a:endParaRPr lang="de-DE" dirty="0"/>
          </a:p>
        </p:txBody>
      </p:sp>
      <p:sp>
        <p:nvSpPr>
          <p:cNvPr id="546" name="Shape 546"/>
          <p:cNvSpPr>
            <a:spLocks noGrp="1"/>
          </p:cNvSpPr>
          <p:nvPr>
            <p:ph type="pic" sz="quarter" idx="15" hasCustomPrompt="1"/>
          </p:nvPr>
        </p:nvSpPr>
        <p:spPr>
          <a:xfrm>
            <a:off x="13969999" y="0"/>
            <a:ext cx="5080198" cy="9016058"/>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47" name="Shape 547"/>
          <p:cNvSpPr>
            <a:spLocks noGrp="1"/>
          </p:cNvSpPr>
          <p:nvPr>
            <p:ph type="pic" sz="quarter" idx="16" hasCustomPrompt="1"/>
          </p:nvPr>
        </p:nvSpPr>
        <p:spPr>
          <a:xfrm>
            <a:off x="13969998" y="9268794"/>
            <a:ext cx="5080198" cy="4447234"/>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48" name="Shape 548"/>
          <p:cNvSpPr>
            <a:spLocks noGrp="1"/>
          </p:cNvSpPr>
          <p:nvPr>
            <p:ph type="pic" sz="quarter" idx="17" hasCustomPrompt="1"/>
          </p:nvPr>
        </p:nvSpPr>
        <p:spPr>
          <a:xfrm>
            <a:off x="19304000" y="0"/>
            <a:ext cx="5080198" cy="7746058"/>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49" name="Shape 549"/>
          <p:cNvSpPr>
            <a:spLocks noGrp="1"/>
          </p:cNvSpPr>
          <p:nvPr>
            <p:ph type="pic" sz="quarter" idx="18" hasCustomPrompt="1"/>
          </p:nvPr>
        </p:nvSpPr>
        <p:spPr>
          <a:xfrm>
            <a:off x="19304001" y="8005717"/>
            <a:ext cx="5080198" cy="5710135"/>
          </a:xfrm>
          <a:prstGeom prst="rect">
            <a:avLst/>
          </a:prstGeom>
          <a:pattFill prst="pct5">
            <a:fgClr>
              <a:schemeClr val="accent1"/>
            </a:fgClr>
            <a:bgClr>
              <a:schemeClr val="tx2"/>
            </a:bgClr>
          </a:pattFill>
        </p:spPr>
        <p:txBody>
          <a:bodyPr lIns="91439" tIns="45719" rIns="91439" bIns="45719" anchor="t">
            <a:noAutofit/>
          </a:bodyPr>
          <a:lstStyle/>
          <a:p>
            <a:r>
              <a:rPr lang="de-DE" dirty="0"/>
              <a:t>Drop Image </a:t>
            </a:r>
            <a:r>
              <a:rPr lang="de-DE" dirty="0" err="1"/>
              <a:t>here</a:t>
            </a:r>
            <a:endParaRPr lang="de-DE" dirty="0"/>
          </a:p>
        </p:txBody>
      </p:sp>
      <p:sp>
        <p:nvSpPr>
          <p:cNvPr id="550" name="Shape 55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81606864"/>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slide-052">
    <p:spTree>
      <p:nvGrpSpPr>
        <p:cNvPr id="1" name=""/>
        <p:cNvGrpSpPr/>
        <p:nvPr/>
      </p:nvGrpSpPr>
      <p:grpSpPr>
        <a:xfrm>
          <a:off x="0" y="0"/>
          <a:ext cx="0" cy="0"/>
          <a:chOff x="0" y="0"/>
          <a:chExt cx="0" cy="0"/>
        </a:xfrm>
      </p:grpSpPr>
      <p:sp>
        <p:nvSpPr>
          <p:cNvPr id="557" name="Shape 557"/>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sp>
        <p:nvSpPr>
          <p:cNvPr id="558" name="Shape 558"/>
          <p:cNvSpPr>
            <a:spLocks noGrp="1"/>
          </p:cNvSpPr>
          <p:nvPr>
            <p:ph type="pic" sz="quarter" idx="13" hasCustomPrompt="1"/>
          </p:nvPr>
        </p:nvSpPr>
        <p:spPr>
          <a:xfrm>
            <a:off x="0" y="4699793"/>
            <a:ext cx="5080198" cy="9016059"/>
          </a:xfrm>
          <a:prstGeom prst="rect">
            <a:avLst/>
          </a:prstGeom>
          <a:pattFill prst="pct5">
            <a:fgClr>
              <a:schemeClr val="accent1"/>
            </a:fgClr>
            <a:bgClr>
              <a:schemeClr val="tx2"/>
            </a:bgClr>
          </a:pattFill>
        </p:spPr>
        <p:txBody>
          <a:bodyPr lIns="91439" tIns="45719" rIns="91439" bIns="45719" anchor="t">
            <a:noAutofit/>
          </a:bodyPr>
          <a:lstStyle/>
          <a:p>
            <a:r>
              <a:rPr lang="de-DE" dirty="0"/>
              <a:t>Drop Image </a:t>
            </a:r>
            <a:r>
              <a:rPr lang="de-DE" dirty="0" err="1"/>
              <a:t>here</a:t>
            </a:r>
            <a:endParaRPr lang="de-DE" dirty="0"/>
          </a:p>
        </p:txBody>
      </p:sp>
      <p:sp>
        <p:nvSpPr>
          <p:cNvPr id="559" name="Shape 559"/>
          <p:cNvSpPr>
            <a:spLocks noGrp="1"/>
          </p:cNvSpPr>
          <p:nvPr>
            <p:ph type="pic" sz="quarter" idx="14" hasCustomPrompt="1"/>
          </p:nvPr>
        </p:nvSpPr>
        <p:spPr>
          <a:xfrm>
            <a:off x="0" y="147"/>
            <a:ext cx="5080198" cy="4447234"/>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60" name="Shape 560"/>
          <p:cNvSpPr>
            <a:spLocks noGrp="1"/>
          </p:cNvSpPr>
          <p:nvPr>
            <p:ph type="pic" sz="quarter" idx="15" hasCustomPrompt="1"/>
          </p:nvPr>
        </p:nvSpPr>
        <p:spPr>
          <a:xfrm>
            <a:off x="5333999" y="-1412"/>
            <a:ext cx="5080199" cy="9016059"/>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61" name="Shape 561"/>
          <p:cNvSpPr>
            <a:spLocks noGrp="1"/>
          </p:cNvSpPr>
          <p:nvPr>
            <p:ph type="pic" sz="quarter" idx="16" hasCustomPrompt="1"/>
          </p:nvPr>
        </p:nvSpPr>
        <p:spPr>
          <a:xfrm>
            <a:off x="5333999" y="9267383"/>
            <a:ext cx="5080198" cy="4447234"/>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62" name="Shape 562"/>
          <p:cNvSpPr>
            <a:spLocks noGrp="1"/>
          </p:cNvSpPr>
          <p:nvPr>
            <p:ph type="pic" sz="quarter" idx="17" hasCustomPrompt="1"/>
          </p:nvPr>
        </p:nvSpPr>
        <p:spPr>
          <a:xfrm>
            <a:off x="10668001" y="-1411"/>
            <a:ext cx="5080198" cy="7746058"/>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63" name="Shape 563"/>
          <p:cNvSpPr>
            <a:spLocks noGrp="1"/>
          </p:cNvSpPr>
          <p:nvPr>
            <p:ph type="pic" sz="quarter" idx="18" hasCustomPrompt="1"/>
          </p:nvPr>
        </p:nvSpPr>
        <p:spPr>
          <a:xfrm>
            <a:off x="10668002" y="8005865"/>
            <a:ext cx="5080198" cy="5710135"/>
          </a:xfrm>
          <a:prstGeom prst="rect">
            <a:avLst/>
          </a:prstGeom>
          <a:pattFill prst="pct5">
            <a:fgClr>
              <a:schemeClr val="accent1"/>
            </a:fgClr>
            <a:bgClr>
              <a:schemeClr val="tx2"/>
            </a:bgClr>
          </a:pattFill>
        </p:spPr>
        <p:txBody>
          <a:bodyPr lIns="91439" tIns="45719" rIns="91439" bIns="45719" anchor="t">
            <a:noAutofit/>
          </a:bodyPr>
          <a:lstStyle>
            <a:lvl1pPr marL="366346" marR="0" indent="-366346" algn="l" defTabSz="825500" eaLnBrk="1" fontAlgn="auto" latinLnBrk="0" hangingPunct="1">
              <a:lnSpc>
                <a:spcPct val="120000"/>
              </a:lnSpc>
              <a:spcBef>
                <a:spcPts val="5200"/>
              </a:spcBef>
              <a:spcAft>
                <a:spcPts val="0"/>
              </a:spcAft>
              <a:buClrTx/>
              <a:buSzPct val="75000"/>
              <a:buFontTx/>
              <a:buChar char="•"/>
              <a:tabLst/>
              <a:defRPr/>
            </a:lvl1pPr>
          </a:lstStyle>
          <a:p>
            <a:r>
              <a:rPr lang="de-DE" dirty="0"/>
              <a:t>Drop Image </a:t>
            </a:r>
            <a:r>
              <a:rPr lang="de-DE" dirty="0" err="1"/>
              <a:t>here</a:t>
            </a:r>
            <a:endParaRPr lang="de-DE" dirty="0"/>
          </a:p>
        </p:txBody>
      </p:sp>
      <p:sp>
        <p:nvSpPr>
          <p:cNvPr id="564" name="Shape 56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6469767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74.xml"/><Relationship Id="rId21" Type="http://schemas.openxmlformats.org/officeDocument/2006/relationships/slideLayout" Target="../slideLayouts/slideLayout69.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63" Type="http://schemas.openxmlformats.org/officeDocument/2006/relationships/slideLayout" Target="../slideLayouts/slideLayout111.xml"/><Relationship Id="rId68" Type="http://schemas.openxmlformats.org/officeDocument/2006/relationships/slideLayout" Target="../slideLayouts/slideLayout116.xml"/><Relationship Id="rId84" Type="http://schemas.openxmlformats.org/officeDocument/2006/relationships/slideLayout" Target="../slideLayouts/slideLayout132.xml"/><Relationship Id="rId89" Type="http://schemas.openxmlformats.org/officeDocument/2006/relationships/slideLayout" Target="../slideLayouts/slideLayout137.xml"/><Relationship Id="rId16" Type="http://schemas.openxmlformats.org/officeDocument/2006/relationships/slideLayout" Target="../slideLayouts/slideLayout64.xml"/><Relationship Id="rId11" Type="http://schemas.openxmlformats.org/officeDocument/2006/relationships/slideLayout" Target="../slideLayouts/slideLayout59.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53" Type="http://schemas.openxmlformats.org/officeDocument/2006/relationships/slideLayout" Target="../slideLayouts/slideLayout101.xml"/><Relationship Id="rId58" Type="http://schemas.openxmlformats.org/officeDocument/2006/relationships/slideLayout" Target="../slideLayouts/slideLayout106.xml"/><Relationship Id="rId74" Type="http://schemas.openxmlformats.org/officeDocument/2006/relationships/slideLayout" Target="../slideLayouts/slideLayout122.xml"/><Relationship Id="rId79" Type="http://schemas.openxmlformats.org/officeDocument/2006/relationships/slideLayout" Target="../slideLayouts/slideLayout127.xml"/><Relationship Id="rId5" Type="http://schemas.openxmlformats.org/officeDocument/2006/relationships/slideLayout" Target="../slideLayouts/slideLayout53.xml"/><Relationship Id="rId90" Type="http://schemas.openxmlformats.org/officeDocument/2006/relationships/slideLayout" Target="../slideLayouts/slideLayout138.xml"/><Relationship Id="rId95" Type="http://schemas.openxmlformats.org/officeDocument/2006/relationships/slideLayout" Target="../slideLayouts/slideLayout143.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64" Type="http://schemas.openxmlformats.org/officeDocument/2006/relationships/slideLayout" Target="../slideLayouts/slideLayout112.xml"/><Relationship Id="rId69" Type="http://schemas.openxmlformats.org/officeDocument/2006/relationships/slideLayout" Target="../slideLayouts/slideLayout117.xml"/><Relationship Id="rId80" Type="http://schemas.openxmlformats.org/officeDocument/2006/relationships/slideLayout" Target="../slideLayouts/slideLayout128.xml"/><Relationship Id="rId85" Type="http://schemas.openxmlformats.org/officeDocument/2006/relationships/slideLayout" Target="../slideLayouts/slideLayout133.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59" Type="http://schemas.openxmlformats.org/officeDocument/2006/relationships/slideLayout" Target="../slideLayouts/slideLayout107.xml"/><Relationship Id="rId67" Type="http://schemas.openxmlformats.org/officeDocument/2006/relationships/slideLayout" Target="../slideLayouts/slideLayout115.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54" Type="http://schemas.openxmlformats.org/officeDocument/2006/relationships/slideLayout" Target="../slideLayouts/slideLayout102.xml"/><Relationship Id="rId62" Type="http://schemas.openxmlformats.org/officeDocument/2006/relationships/slideLayout" Target="../slideLayouts/slideLayout110.xml"/><Relationship Id="rId70" Type="http://schemas.openxmlformats.org/officeDocument/2006/relationships/slideLayout" Target="../slideLayouts/slideLayout118.xml"/><Relationship Id="rId75" Type="http://schemas.openxmlformats.org/officeDocument/2006/relationships/slideLayout" Target="../slideLayouts/slideLayout123.xml"/><Relationship Id="rId83" Type="http://schemas.openxmlformats.org/officeDocument/2006/relationships/slideLayout" Target="../slideLayouts/slideLayout131.xml"/><Relationship Id="rId88" Type="http://schemas.openxmlformats.org/officeDocument/2006/relationships/slideLayout" Target="../slideLayouts/slideLayout136.xml"/><Relationship Id="rId91" Type="http://schemas.openxmlformats.org/officeDocument/2006/relationships/slideLayout" Target="../slideLayouts/slideLayout139.xml"/><Relationship Id="rId96" Type="http://schemas.openxmlformats.org/officeDocument/2006/relationships/theme" Target="../theme/theme3.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57" Type="http://schemas.openxmlformats.org/officeDocument/2006/relationships/slideLayout" Target="../slideLayouts/slideLayout105.xml"/><Relationship Id="rId10" Type="http://schemas.openxmlformats.org/officeDocument/2006/relationships/slideLayout" Target="../slideLayouts/slideLayout58.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slideLayout" Target="../slideLayouts/slideLayout100.xml"/><Relationship Id="rId60" Type="http://schemas.openxmlformats.org/officeDocument/2006/relationships/slideLayout" Target="../slideLayouts/slideLayout108.xml"/><Relationship Id="rId65" Type="http://schemas.openxmlformats.org/officeDocument/2006/relationships/slideLayout" Target="../slideLayouts/slideLayout113.xml"/><Relationship Id="rId73" Type="http://schemas.openxmlformats.org/officeDocument/2006/relationships/slideLayout" Target="../slideLayouts/slideLayout121.xml"/><Relationship Id="rId78" Type="http://schemas.openxmlformats.org/officeDocument/2006/relationships/slideLayout" Target="../slideLayouts/slideLayout126.xml"/><Relationship Id="rId81" Type="http://schemas.openxmlformats.org/officeDocument/2006/relationships/slideLayout" Target="../slideLayouts/slideLayout129.xml"/><Relationship Id="rId86" Type="http://schemas.openxmlformats.org/officeDocument/2006/relationships/slideLayout" Target="../slideLayouts/slideLayout134.xml"/><Relationship Id="rId94" Type="http://schemas.openxmlformats.org/officeDocument/2006/relationships/slideLayout" Target="../slideLayouts/slideLayout14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9" Type="http://schemas.openxmlformats.org/officeDocument/2006/relationships/slideLayout" Target="../slideLayouts/slideLayout87.xml"/><Relationship Id="rId34" Type="http://schemas.openxmlformats.org/officeDocument/2006/relationships/slideLayout" Target="../slideLayouts/slideLayout82.xml"/><Relationship Id="rId50" Type="http://schemas.openxmlformats.org/officeDocument/2006/relationships/slideLayout" Target="../slideLayouts/slideLayout98.xml"/><Relationship Id="rId55" Type="http://schemas.openxmlformats.org/officeDocument/2006/relationships/slideLayout" Target="../slideLayouts/slideLayout103.xml"/><Relationship Id="rId76" Type="http://schemas.openxmlformats.org/officeDocument/2006/relationships/slideLayout" Target="../slideLayouts/slideLayout124.xml"/><Relationship Id="rId97" Type="http://schemas.openxmlformats.org/officeDocument/2006/relationships/image" Target="../media/image2.png"/><Relationship Id="rId7" Type="http://schemas.openxmlformats.org/officeDocument/2006/relationships/slideLayout" Target="../slideLayouts/slideLayout55.xml"/><Relationship Id="rId71" Type="http://schemas.openxmlformats.org/officeDocument/2006/relationships/slideLayout" Target="../slideLayouts/slideLayout119.xml"/><Relationship Id="rId92" Type="http://schemas.openxmlformats.org/officeDocument/2006/relationships/slideLayout" Target="../slideLayouts/slideLayout140.xml"/><Relationship Id="rId2" Type="http://schemas.openxmlformats.org/officeDocument/2006/relationships/slideLayout" Target="../slideLayouts/slideLayout50.xml"/><Relationship Id="rId29" Type="http://schemas.openxmlformats.org/officeDocument/2006/relationships/slideLayout" Target="../slideLayouts/slideLayout77.xml"/><Relationship Id="rId24" Type="http://schemas.openxmlformats.org/officeDocument/2006/relationships/slideLayout" Target="../slideLayouts/slideLayout72.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66" Type="http://schemas.openxmlformats.org/officeDocument/2006/relationships/slideLayout" Target="../slideLayouts/slideLayout114.xml"/><Relationship Id="rId87" Type="http://schemas.openxmlformats.org/officeDocument/2006/relationships/slideLayout" Target="../slideLayouts/slideLayout135.xml"/><Relationship Id="rId61" Type="http://schemas.openxmlformats.org/officeDocument/2006/relationships/slideLayout" Target="../slideLayouts/slideLayout109.xml"/><Relationship Id="rId82" Type="http://schemas.openxmlformats.org/officeDocument/2006/relationships/slideLayout" Target="../slideLayouts/slideLayout130.xml"/><Relationship Id="rId19" Type="http://schemas.openxmlformats.org/officeDocument/2006/relationships/slideLayout" Target="../slideLayouts/slideLayout67.xml"/><Relationship Id="rId14" Type="http://schemas.openxmlformats.org/officeDocument/2006/relationships/slideLayout" Target="../slideLayouts/slideLayout62.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56" Type="http://schemas.openxmlformats.org/officeDocument/2006/relationships/slideLayout" Target="../slideLayouts/slideLayout104.xml"/><Relationship Id="rId77" Type="http://schemas.openxmlformats.org/officeDocument/2006/relationships/slideLayout" Target="../slideLayouts/slideLayout125.xml"/><Relationship Id="rId8" Type="http://schemas.openxmlformats.org/officeDocument/2006/relationships/slideLayout" Target="../slideLayouts/slideLayout56.xml"/><Relationship Id="rId51" Type="http://schemas.openxmlformats.org/officeDocument/2006/relationships/slideLayout" Target="../slideLayouts/slideLayout99.xml"/><Relationship Id="rId72" Type="http://schemas.openxmlformats.org/officeDocument/2006/relationships/slideLayout" Target="../slideLayouts/slideLayout120.xml"/><Relationship Id="rId93"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pic>
        <p:nvPicPr>
          <p:cNvPr id="3" name="pasted-image.pdf"/>
          <p:cNvPicPr>
            <a:picLocks noChangeAspect="1"/>
          </p:cNvPicPr>
          <p:nvPr/>
        </p:nvPicPr>
        <p:blipFill>
          <a:blip r:embed="rId13"/>
          <a:srcRect/>
          <a:stretch>
            <a:fillRect/>
          </a:stretch>
        </p:blipFill>
        <p:spPr>
          <a:xfrm>
            <a:off x="11176397" y="0"/>
            <a:ext cx="13207603" cy="13716000"/>
          </a:xfrm>
          <a:prstGeom prst="rect">
            <a:avLst/>
          </a:prstGeom>
          <a:ln w="12700">
            <a:miter lim="400000"/>
          </a:ln>
        </p:spPr>
      </p:pic>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Titeltext</a:t>
            </a:r>
          </a:p>
        </p:txBody>
      </p:sp>
      <p:sp>
        <p:nvSpPr>
          <p:cNvPr id="5" name="Shape 5"/>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Textebene 1</a:t>
            </a:r>
          </a:p>
          <a:p>
            <a:pPr lvl="1"/>
            <a:r>
              <a:t>Textebene 2</a:t>
            </a:r>
          </a:p>
          <a:p>
            <a:pPr lvl="2"/>
            <a:r>
              <a:t>Textebene 3</a:t>
            </a:r>
          </a:p>
          <a:p>
            <a:pPr lvl="3"/>
            <a:r>
              <a:t>Textebene 4</a:t>
            </a:r>
          </a:p>
          <a:p>
            <a:pPr lvl="4"/>
            <a:r>
              <a:t>Textebene 5</a:t>
            </a:r>
          </a:p>
        </p:txBody>
      </p:sp>
      <p:sp>
        <p:nvSpPr>
          <p:cNvPr id="6" name="Shape 6"/>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lgn="ctr">
              <a:lnSpc>
                <a:spcPct val="100000"/>
              </a:lnSpc>
              <a:defRPr sz="2400">
                <a:solidFill>
                  <a:srgbClr val="000000"/>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3" r:id="rId3"/>
    <p:sldLayoutId id="2147483664" r:id="rId4"/>
    <p:sldLayoutId id="2147483665" r:id="rId5"/>
    <p:sldLayoutId id="2147483670" r:id="rId6"/>
    <p:sldLayoutId id="2147483676" r:id="rId7"/>
    <p:sldLayoutId id="2147483713" r:id="rId8"/>
    <p:sldLayoutId id="2147483727" r:id="rId9"/>
    <p:sldLayoutId id="2147483737" r:id="rId10"/>
    <p:sldLayoutId id="2147483748" r:id="rId11"/>
  </p:sldLayoutIdLst>
  <p:transition spd="med"/>
  <p:txStyles>
    <p:title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p:titleStyle>
    <p:bodyStyle>
      <a:lvl1pPr marL="366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1pPr>
      <a:lvl2pPr marL="1001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2pPr>
      <a:lvl3pPr marL="1636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3pPr>
      <a:lvl4pPr marL="2271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4pPr>
      <a:lvl5pPr marL="2906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5pPr>
      <a:lvl6pPr marL="14165383" marR="0" indent="-10990383"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6pPr>
      <a:lvl7pPr marL="14800383" marR="0" indent="-10990383"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7pPr>
      <a:lvl8pPr marL="15435383" marR="0" indent="-10990383"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8pPr>
      <a:lvl9pPr marL="16070383" marR="0" indent="-10990383"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91668"/>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 id="2147483784" r:id="rId35"/>
    <p:sldLayoutId id="2147483785" r:id="rId36"/>
    <p:sldLayoutId id="2147483786" r:id="rId37"/>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1848960" y="12319000"/>
            <a:ext cx="509729"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spcBef>
                <a:spcPts val="4500"/>
              </a:spcBef>
              <a:defRPr sz="2800">
                <a:solidFill>
                  <a:srgbClr val="797979"/>
                </a:solidFill>
              </a:defRPr>
            </a:pPr>
            <a:fld id="{86CB4B4D-7CA3-9044-876B-883B54F8677D}" type="slidenum">
              <a:t>‹#›</a:t>
            </a:fld>
            <a:r>
              <a:t>￼</a:t>
            </a:r>
          </a:p>
        </p:txBody>
      </p:sp>
      <p:pic>
        <p:nvPicPr>
          <p:cNvPr id="3" name="pasted-image.pdf"/>
          <p:cNvPicPr>
            <a:picLocks noChangeAspect="1"/>
          </p:cNvPicPr>
          <p:nvPr/>
        </p:nvPicPr>
        <p:blipFill>
          <a:blip r:embed="rId97"/>
          <a:srcRect/>
          <a:stretch>
            <a:fillRect/>
          </a:stretch>
        </p:blipFill>
        <p:spPr>
          <a:xfrm>
            <a:off x="11176397" y="0"/>
            <a:ext cx="13207603" cy="13716000"/>
          </a:xfrm>
          <a:prstGeom prst="rect">
            <a:avLst/>
          </a:prstGeom>
          <a:ln w="12700">
            <a:miter lim="400000"/>
          </a:ln>
        </p:spPr>
      </p:pic>
      <p:sp>
        <p:nvSpPr>
          <p:cNvPr id="4" name="Shape 4"/>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Titeltext</a:t>
            </a:r>
          </a:p>
        </p:txBody>
      </p:sp>
      <p:sp>
        <p:nvSpPr>
          <p:cNvPr id="5" name="Shape 5"/>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Textebene 1</a:t>
            </a:r>
          </a:p>
          <a:p>
            <a:pPr lvl="1"/>
            <a:r>
              <a:t>Textebene 2</a:t>
            </a:r>
          </a:p>
          <a:p>
            <a:pPr lvl="2"/>
            <a:r>
              <a:t>Textebene 3</a:t>
            </a:r>
          </a:p>
          <a:p>
            <a:pPr lvl="3"/>
            <a:r>
              <a:t>Textebene 4</a:t>
            </a:r>
          </a:p>
          <a:p>
            <a:pPr lvl="4"/>
            <a:r>
              <a:t>Textebene 5</a:t>
            </a:r>
          </a:p>
        </p:txBody>
      </p:sp>
      <p:sp>
        <p:nvSpPr>
          <p:cNvPr id="6" name="Shape 6"/>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lgn="ctr">
              <a:lnSpc>
                <a:spcPct val="100000"/>
              </a:lnSpc>
              <a:defRPr sz="24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410639189"/>
      </p:ext>
    </p:extLst>
  </p:cSld>
  <p:clrMap bg1="dk1" tx1="lt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3814" r:id="rId27"/>
    <p:sldLayoutId id="2147483815" r:id="rId28"/>
    <p:sldLayoutId id="2147483816" r:id="rId29"/>
    <p:sldLayoutId id="2147483817" r:id="rId30"/>
    <p:sldLayoutId id="2147483818" r:id="rId31"/>
    <p:sldLayoutId id="2147483819" r:id="rId32"/>
    <p:sldLayoutId id="2147483820" r:id="rId33"/>
    <p:sldLayoutId id="2147483821" r:id="rId34"/>
    <p:sldLayoutId id="2147483822" r:id="rId35"/>
    <p:sldLayoutId id="2147483823" r:id="rId36"/>
    <p:sldLayoutId id="2147483824" r:id="rId37"/>
    <p:sldLayoutId id="2147483825" r:id="rId38"/>
    <p:sldLayoutId id="2147483826" r:id="rId39"/>
    <p:sldLayoutId id="2147483827" r:id="rId40"/>
    <p:sldLayoutId id="2147483828" r:id="rId41"/>
    <p:sldLayoutId id="2147483829" r:id="rId42"/>
    <p:sldLayoutId id="2147483830" r:id="rId43"/>
    <p:sldLayoutId id="2147483831" r:id="rId44"/>
    <p:sldLayoutId id="2147483832" r:id="rId45"/>
    <p:sldLayoutId id="2147483833" r:id="rId46"/>
    <p:sldLayoutId id="2147483834" r:id="rId47"/>
    <p:sldLayoutId id="2147483835" r:id="rId48"/>
    <p:sldLayoutId id="2147483836" r:id="rId49"/>
    <p:sldLayoutId id="2147483837" r:id="rId50"/>
    <p:sldLayoutId id="2147483838" r:id="rId51"/>
    <p:sldLayoutId id="2147483839" r:id="rId52"/>
    <p:sldLayoutId id="2147483840" r:id="rId53"/>
    <p:sldLayoutId id="2147483841" r:id="rId54"/>
    <p:sldLayoutId id="2147483842" r:id="rId55"/>
    <p:sldLayoutId id="2147483843" r:id="rId56"/>
    <p:sldLayoutId id="2147483844" r:id="rId57"/>
    <p:sldLayoutId id="2147483845" r:id="rId58"/>
    <p:sldLayoutId id="2147483846" r:id="rId59"/>
    <p:sldLayoutId id="2147483847" r:id="rId60"/>
    <p:sldLayoutId id="2147483848" r:id="rId61"/>
    <p:sldLayoutId id="2147483849" r:id="rId62"/>
    <p:sldLayoutId id="2147483850" r:id="rId63"/>
    <p:sldLayoutId id="2147483851" r:id="rId64"/>
    <p:sldLayoutId id="2147483852" r:id="rId65"/>
    <p:sldLayoutId id="2147483853" r:id="rId66"/>
    <p:sldLayoutId id="2147483854" r:id="rId67"/>
    <p:sldLayoutId id="2147483855" r:id="rId68"/>
    <p:sldLayoutId id="2147483856" r:id="rId69"/>
    <p:sldLayoutId id="2147483857" r:id="rId70"/>
    <p:sldLayoutId id="2147483858" r:id="rId71"/>
    <p:sldLayoutId id="2147483859" r:id="rId72"/>
    <p:sldLayoutId id="2147483860" r:id="rId73"/>
    <p:sldLayoutId id="2147483861" r:id="rId74"/>
    <p:sldLayoutId id="2147483862" r:id="rId75"/>
    <p:sldLayoutId id="2147483863" r:id="rId76"/>
    <p:sldLayoutId id="2147483864" r:id="rId77"/>
    <p:sldLayoutId id="2147483865" r:id="rId78"/>
    <p:sldLayoutId id="2147483866" r:id="rId79"/>
    <p:sldLayoutId id="2147483867" r:id="rId80"/>
    <p:sldLayoutId id="2147483868" r:id="rId81"/>
    <p:sldLayoutId id="2147483869" r:id="rId82"/>
    <p:sldLayoutId id="2147483870" r:id="rId83"/>
    <p:sldLayoutId id="2147483871" r:id="rId84"/>
    <p:sldLayoutId id="2147483872" r:id="rId85"/>
    <p:sldLayoutId id="2147483873" r:id="rId86"/>
    <p:sldLayoutId id="2147483874" r:id="rId87"/>
    <p:sldLayoutId id="2147483875" r:id="rId88"/>
    <p:sldLayoutId id="2147483876" r:id="rId89"/>
    <p:sldLayoutId id="2147483877" r:id="rId90"/>
    <p:sldLayoutId id="2147483878" r:id="rId91"/>
    <p:sldLayoutId id="2147483879" r:id="rId92"/>
    <p:sldLayoutId id="2147483880" r:id="rId93"/>
    <p:sldLayoutId id="2147483881" r:id="rId94"/>
    <p:sldLayoutId id="2147483882" r:id="rId95"/>
  </p:sldLayoutIdLst>
  <p:transition spd="med"/>
  <p:txStyles>
    <p:title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p:titleStyle>
    <p:bodyStyle>
      <a:lvl1pPr marL="366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1pPr>
      <a:lvl2pPr marL="1001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2pPr>
      <a:lvl3pPr marL="1636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3pPr>
      <a:lvl4pPr marL="2271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4pPr>
      <a:lvl5pPr marL="2906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5pPr>
      <a:lvl6pPr marL="14165383" marR="0" indent="-10990383"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6pPr>
      <a:lvl7pPr marL="14800383" marR="0" indent="-10990383"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7pPr>
      <a:lvl8pPr marL="15435383" marR="0" indent="-10990383"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8pPr>
      <a:lvl9pPr marL="16070383" marR="0" indent="-10990383"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jpg"/><Relationship Id="rId1" Type="http://schemas.openxmlformats.org/officeDocument/2006/relationships/slideLayout" Target="../slideLayouts/slideLayout18.xml"/><Relationship Id="rId6" Type="http://schemas.openxmlformats.org/officeDocument/2006/relationships/image" Target="../media/image57.jpeg"/><Relationship Id="rId5" Type="http://schemas.openxmlformats.org/officeDocument/2006/relationships/image" Target="../media/image56.jpg"/><Relationship Id="rId4" Type="http://schemas.openxmlformats.org/officeDocument/2006/relationships/image" Target="../media/image55.jpg"/><Relationship Id="rId9"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png"/><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34.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20" name="Picture 4" descr="クリエーションラインはGitLab Inc. 2022 Asia-Pacific Partner of the  Yearを受賞しました｜クリエーションライン株式会社のプレスリリース">
            <a:extLst>
              <a:ext uri="{FF2B5EF4-FFF2-40B4-BE49-F238E27FC236}">
                <a16:creationId xmlns:a16="http://schemas.microsoft.com/office/drawing/2014/main" id="{21C4C963-D873-E453-ABAD-FA3C0D61C6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4384000"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89263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igrating your version control to Git? Here's what you need to know | GitLab">
            <a:extLst>
              <a:ext uri="{FF2B5EF4-FFF2-40B4-BE49-F238E27FC236}">
                <a16:creationId xmlns:a16="http://schemas.microsoft.com/office/drawing/2014/main" id="{D09892CB-3180-0910-8FBE-08887298E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243390" cy="13716000"/>
          </a:xfrm>
          <a:prstGeom prst="rect">
            <a:avLst/>
          </a:prstGeom>
          <a:noFill/>
          <a:extLst>
            <a:ext uri="{909E8E84-426E-40DD-AFC4-6F175D3DCCD1}">
              <a14:hiddenFill xmlns:a14="http://schemas.microsoft.com/office/drawing/2010/main">
                <a:solidFill>
                  <a:srgbClr val="FFFFFF"/>
                </a:solidFill>
              </a14:hiddenFill>
            </a:ext>
          </a:extLst>
        </p:spPr>
      </p:pic>
      <p:sp>
        <p:nvSpPr>
          <p:cNvPr id="5" name="Shape 1279"/>
          <p:cNvSpPr/>
          <p:nvPr/>
        </p:nvSpPr>
        <p:spPr>
          <a:xfrm flipV="1">
            <a:off x="12192231" y="-31056"/>
            <a:ext cx="0" cy="9532865"/>
          </a:xfrm>
          <a:prstGeom prst="line">
            <a:avLst/>
          </a:prstGeom>
          <a:ln w="25400">
            <a:solidFill>
              <a:srgbClr val="E24329"/>
            </a:solidFill>
            <a:miter lim="400000"/>
          </a:ln>
        </p:spPr>
        <p:txBody>
          <a:bodyPr lIns="50800" tIns="50800" rIns="50800" bIns="50800" anchor="ctr"/>
          <a:lstStyle/>
          <a:p>
            <a:pPr marL="0" marR="0" lvl="0" indent="0" algn="l" defTabSz="457200" rtl="0" eaLnBrk="1" fontAlgn="auto" latinLnBrk="0" hangingPunct="0">
              <a:lnSpc>
                <a:spcPct val="100000"/>
              </a:lnSpc>
              <a:spcBef>
                <a:spcPts val="0"/>
              </a:spcBef>
              <a:spcAft>
                <a:spcPts val="0"/>
              </a:spcAft>
              <a:buClrTx/>
              <a:buSzTx/>
              <a:buFontTx/>
              <a:buNone/>
              <a:tabLst/>
              <a:defRPr sz="1200">
                <a:solidFill>
                  <a:srgbClr val="000000"/>
                </a:solidFill>
                <a:latin typeface="Helvetica"/>
                <a:ea typeface="Helvetica"/>
                <a:cs typeface="Helvetica"/>
                <a:sym typeface="Helvetica"/>
              </a:defRPr>
            </a:pPr>
            <a:endParaRPr kumimoji="0" sz="1200"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19" name="Picture Placeholder 18">
            <a:extLst>
              <a:ext uri="{FF2B5EF4-FFF2-40B4-BE49-F238E27FC236}">
                <a16:creationId xmlns:a16="http://schemas.microsoft.com/office/drawing/2014/main" id="{967CDF1C-8B44-A604-566B-2D6C8D4FD0D8}"/>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a:fillRect/>
          </a:stretch>
        </p:blipFill>
        <p:spPr>
          <a:xfrm>
            <a:off x="11303000" y="3302000"/>
            <a:ext cx="1778000" cy="1778000"/>
          </a:xfrm>
          <a:solidFill>
            <a:srgbClr val="FFFFFF"/>
          </a:solidFill>
        </p:spPr>
      </p:pic>
      <p:pic>
        <p:nvPicPr>
          <p:cNvPr id="21" name="Picture Placeholder 20">
            <a:extLst>
              <a:ext uri="{FF2B5EF4-FFF2-40B4-BE49-F238E27FC236}">
                <a16:creationId xmlns:a16="http://schemas.microsoft.com/office/drawing/2014/main" id="{3205A555-A1D0-6A8A-2EBC-B39F8537E436}"/>
              </a:ext>
            </a:extLst>
          </p:cNvPr>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a:stretch>
            <a:fillRect/>
          </a:stretch>
        </p:blipFill>
        <p:spPr>
          <a:xfrm>
            <a:off x="11303230" y="8234273"/>
            <a:ext cx="1778001" cy="1778001"/>
          </a:xfrm>
          <a:solidFill>
            <a:srgbClr val="FFFFFF"/>
          </a:solidFill>
        </p:spPr>
      </p:pic>
      <p:sp>
        <p:nvSpPr>
          <p:cNvPr id="15" name="Shape 1269">
            <a:extLst>
              <a:ext uri="{FF2B5EF4-FFF2-40B4-BE49-F238E27FC236}">
                <a16:creationId xmlns:a16="http://schemas.microsoft.com/office/drawing/2014/main" id="{4FDC91B9-D6A3-62B6-0A1A-1B569661C320}"/>
              </a:ext>
            </a:extLst>
          </p:cNvPr>
          <p:cNvSpPr txBox="1">
            <a:spLocks/>
          </p:cNvSpPr>
          <p:nvPr/>
        </p:nvSpPr>
        <p:spPr>
          <a:xfrm>
            <a:off x="1433131" y="1368927"/>
            <a:ext cx="7468990" cy="20955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marL="0" marR="0" lvl="0" indent="0" algn="l" defTabSz="825500" rtl="0" eaLnBrk="1" fontAlgn="auto" latinLnBrk="0" hangingPunct="1">
              <a:lnSpc>
                <a:spcPct val="80000"/>
              </a:lnSpc>
              <a:spcBef>
                <a:spcPts val="0"/>
              </a:spcBef>
              <a:spcAft>
                <a:spcPts val="0"/>
              </a:spcAft>
              <a:buClrTx/>
              <a:buSzTx/>
              <a:buFontTx/>
              <a:buNone/>
              <a:tabLst/>
              <a:defRPr/>
            </a:pPr>
            <a:r>
              <a:rPr kumimoji="0" lang="de-DE" sz="7200" b="0" i="0" u="none" strike="noStrike" kern="0" cap="none" spc="560" normalizeH="0" baseline="0" noProof="0" dirty="0">
                <a:ln>
                  <a:noFill/>
                </a:ln>
                <a:solidFill>
                  <a:srgbClr val="FFFFFF"/>
                </a:solidFill>
                <a:effectLst/>
                <a:uLnTx/>
                <a:uFillTx/>
                <a:latin typeface="Montserrat Semi Bold"/>
                <a:sym typeface="Montserrat Semi Bold"/>
              </a:rPr>
              <a:t>Why a Version Control ? </a:t>
            </a:r>
          </a:p>
        </p:txBody>
      </p:sp>
      <p:sp>
        <p:nvSpPr>
          <p:cNvPr id="22" name="Shape 1271">
            <a:extLst>
              <a:ext uri="{FF2B5EF4-FFF2-40B4-BE49-F238E27FC236}">
                <a16:creationId xmlns:a16="http://schemas.microsoft.com/office/drawing/2014/main" id="{9B38EEA9-1291-8CC2-A70C-D962AC93953D}"/>
              </a:ext>
            </a:extLst>
          </p:cNvPr>
          <p:cNvSpPr/>
          <p:nvPr/>
        </p:nvSpPr>
        <p:spPr>
          <a:xfrm>
            <a:off x="13679469" y="3302000"/>
            <a:ext cx="6528993" cy="762001"/>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spcBef>
                <a:spcPts val="5900"/>
              </a:spcBef>
              <a:defRPr spc="150">
                <a:solidFill>
                  <a:srgbClr val="212121"/>
                </a:solidFill>
                <a:latin typeface="Montserrat"/>
                <a:ea typeface="Montserrat"/>
                <a:cs typeface="Montserrat"/>
                <a:sym typeface="Montserrat"/>
              </a:defRPr>
            </a:lvl1pPr>
          </a:lstStyle>
          <a:p>
            <a:pPr marL="0" marR="0" lvl="0" indent="0" algn="l" defTabSz="825500" rtl="0" eaLnBrk="1" fontAlgn="auto" latinLnBrk="0" hangingPunct="0">
              <a:lnSpc>
                <a:spcPct val="120000"/>
              </a:lnSpc>
              <a:spcBef>
                <a:spcPts val="5900"/>
              </a:spcBef>
              <a:spcAft>
                <a:spcPts val="0"/>
              </a:spcAft>
              <a:buClrTx/>
              <a:buSzTx/>
              <a:buFontTx/>
              <a:buNone/>
              <a:tabLst/>
              <a:defRPr/>
            </a:pPr>
            <a:r>
              <a:rPr kumimoji="0" lang="en-US" sz="3200" b="1" i="0" u="none" strike="noStrike" kern="0" cap="none" spc="150" normalizeH="0" baseline="0" noProof="0" dirty="0">
                <a:ln>
                  <a:noFill/>
                </a:ln>
                <a:solidFill>
                  <a:srgbClr val="E24329"/>
                </a:solidFill>
                <a:effectLst/>
                <a:uLnTx/>
                <a:uFillTx/>
                <a:latin typeface="Söhne"/>
                <a:sym typeface="Montserrat"/>
              </a:rPr>
              <a:t>Capacity management</a:t>
            </a:r>
            <a:endParaRPr kumimoji="0" sz="3200" b="1" i="0" u="none" strike="noStrike" kern="0" cap="none" spc="150" normalizeH="0" baseline="0" noProof="0" dirty="0">
              <a:ln>
                <a:noFill/>
              </a:ln>
              <a:solidFill>
                <a:srgbClr val="E24329"/>
              </a:solidFill>
              <a:effectLst/>
              <a:uLnTx/>
              <a:uFillTx/>
              <a:latin typeface="Montserrat"/>
              <a:sym typeface="Montserrat"/>
            </a:endParaRPr>
          </a:p>
        </p:txBody>
      </p:sp>
      <p:sp>
        <p:nvSpPr>
          <p:cNvPr id="23" name="Shape 1271">
            <a:extLst>
              <a:ext uri="{FF2B5EF4-FFF2-40B4-BE49-F238E27FC236}">
                <a16:creationId xmlns:a16="http://schemas.microsoft.com/office/drawing/2014/main" id="{E9F753DB-C625-B587-62C6-D71D92DCFB28}"/>
              </a:ext>
            </a:extLst>
          </p:cNvPr>
          <p:cNvSpPr/>
          <p:nvPr/>
        </p:nvSpPr>
        <p:spPr>
          <a:xfrm>
            <a:off x="13679468" y="8200511"/>
            <a:ext cx="6528993" cy="762001"/>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spcBef>
                <a:spcPts val="5900"/>
              </a:spcBef>
              <a:defRPr spc="150">
                <a:solidFill>
                  <a:srgbClr val="212121"/>
                </a:solidFill>
                <a:latin typeface="Montserrat"/>
                <a:ea typeface="Montserrat"/>
                <a:cs typeface="Montserrat"/>
                <a:sym typeface="Montserrat"/>
              </a:defRPr>
            </a:lvl1pPr>
          </a:lstStyle>
          <a:p>
            <a:pPr marL="0" marR="0" lvl="0" indent="0" algn="l" defTabSz="825500" rtl="0" eaLnBrk="1" fontAlgn="auto" latinLnBrk="0" hangingPunct="0">
              <a:lnSpc>
                <a:spcPct val="120000"/>
              </a:lnSpc>
              <a:spcBef>
                <a:spcPts val="5900"/>
              </a:spcBef>
              <a:spcAft>
                <a:spcPts val="0"/>
              </a:spcAft>
              <a:buClrTx/>
              <a:buSzTx/>
              <a:buFontTx/>
              <a:buNone/>
              <a:tabLst/>
              <a:defRPr/>
            </a:pPr>
            <a:r>
              <a:rPr kumimoji="0" lang="en-US" sz="3200" b="1" i="0" u="none" strike="noStrike" kern="0" cap="none" spc="150" normalizeH="0" baseline="0" noProof="0" dirty="0">
                <a:ln>
                  <a:noFill/>
                </a:ln>
                <a:solidFill>
                  <a:srgbClr val="E24329"/>
                </a:solidFill>
                <a:effectLst/>
                <a:uLnTx/>
                <a:uFillTx/>
                <a:latin typeface="Söhne"/>
                <a:sym typeface="Montserrat"/>
              </a:rPr>
              <a:t>Failure response</a:t>
            </a:r>
            <a:endParaRPr kumimoji="0" sz="3200" b="1" i="0" u="none" strike="noStrike" kern="0" cap="none" spc="150" normalizeH="0" baseline="0" noProof="0" dirty="0">
              <a:ln>
                <a:noFill/>
              </a:ln>
              <a:solidFill>
                <a:srgbClr val="E24329"/>
              </a:solidFill>
              <a:effectLst/>
              <a:uLnTx/>
              <a:uFillTx/>
              <a:latin typeface="Montserrat"/>
              <a:sym typeface="Montserrat"/>
            </a:endParaRPr>
          </a:p>
        </p:txBody>
      </p:sp>
      <p:sp>
        <p:nvSpPr>
          <p:cNvPr id="24" name="Shape 1270">
            <a:extLst>
              <a:ext uri="{FF2B5EF4-FFF2-40B4-BE49-F238E27FC236}">
                <a16:creationId xmlns:a16="http://schemas.microsoft.com/office/drawing/2014/main" id="{BDB47368-61BD-4EAD-F0DE-6F743E978EA0}"/>
              </a:ext>
            </a:extLst>
          </p:cNvPr>
          <p:cNvSpPr/>
          <p:nvPr/>
        </p:nvSpPr>
        <p:spPr>
          <a:xfrm>
            <a:off x="13679467" y="4042254"/>
            <a:ext cx="6528993" cy="1386244"/>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lgn="just">
              <a:spcBef>
                <a:spcPts val="5900"/>
              </a:spcBef>
              <a:defRPr>
                <a:solidFill>
                  <a:srgbClr val="5E5E5E"/>
                </a:solidFill>
                <a:latin typeface="Montserrat Light"/>
                <a:ea typeface="Montserrat Light"/>
                <a:cs typeface="Montserrat Light"/>
                <a:sym typeface="Montserrat Light"/>
              </a:defRPr>
            </a:lvl1pPr>
          </a:lstStyle>
          <a:p>
            <a:pPr marL="0" marR="0" lvl="0" indent="0" algn="just" defTabSz="825500" rtl="0" eaLnBrk="1" fontAlgn="auto" latinLnBrk="0" hangingPunct="0">
              <a:lnSpc>
                <a:spcPct val="120000"/>
              </a:lnSpc>
              <a:spcBef>
                <a:spcPts val="5900"/>
              </a:spcBef>
              <a:spcAft>
                <a:spcPts val="0"/>
              </a:spcAft>
              <a:buClrTx/>
              <a:buSzTx/>
              <a:buFontTx/>
              <a:buNone/>
              <a:tabLst/>
              <a:defRPr/>
            </a:pPr>
            <a:r>
              <a:rPr kumimoji="0" lang="en-US" sz="2800" b="0" i="0" u="none" strike="noStrike" kern="0" cap="none" spc="0" normalizeH="0" baseline="0" noProof="0" dirty="0">
                <a:ln>
                  <a:noFill/>
                </a:ln>
                <a:solidFill>
                  <a:srgbClr val="DCDEE0">
                    <a:lumMod val="10000"/>
                  </a:srgbClr>
                </a:solidFill>
                <a:effectLst/>
                <a:uLnTx/>
                <a:uFillTx/>
                <a:latin typeface="Söhne"/>
                <a:sym typeface="Montserrat Light"/>
              </a:rPr>
              <a:t>When teams want to scale up their environments' capacity, it is essential to create replicas of existing servers. This feature enables horizontal scaling of modern, cloud-based distributed systems.</a:t>
            </a:r>
            <a:endParaRPr kumimoji="0" sz="2800" b="0" i="0" u="none" strike="noStrike" kern="0" cap="none" spc="0" normalizeH="0" baseline="0" noProof="0" dirty="0">
              <a:ln>
                <a:noFill/>
              </a:ln>
              <a:solidFill>
                <a:srgbClr val="DCDEE0">
                  <a:lumMod val="10000"/>
                </a:srgbClr>
              </a:solidFill>
              <a:effectLst/>
              <a:uLnTx/>
              <a:uFillTx/>
              <a:latin typeface="Montserrat Light"/>
              <a:sym typeface="Montserrat Light"/>
            </a:endParaRPr>
          </a:p>
        </p:txBody>
      </p:sp>
      <p:sp>
        <p:nvSpPr>
          <p:cNvPr id="25" name="Shape 1270">
            <a:extLst>
              <a:ext uri="{FF2B5EF4-FFF2-40B4-BE49-F238E27FC236}">
                <a16:creationId xmlns:a16="http://schemas.microsoft.com/office/drawing/2014/main" id="{2F269BCE-AC53-04B4-8A12-2A89CC1B591C}"/>
              </a:ext>
            </a:extLst>
          </p:cNvPr>
          <p:cNvSpPr/>
          <p:nvPr/>
        </p:nvSpPr>
        <p:spPr>
          <a:xfrm>
            <a:off x="13846770" y="9123273"/>
            <a:ext cx="6528993" cy="1386244"/>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lgn="just">
              <a:spcBef>
                <a:spcPts val="5900"/>
              </a:spcBef>
              <a:defRPr>
                <a:solidFill>
                  <a:srgbClr val="5E5E5E"/>
                </a:solidFill>
                <a:latin typeface="Montserrat Light"/>
                <a:ea typeface="Montserrat Light"/>
                <a:cs typeface="Montserrat Light"/>
                <a:sym typeface="Montserrat Light"/>
              </a:defRPr>
            </a:lvl1pPr>
          </a:lstStyle>
          <a:p>
            <a:pPr marL="0" marR="0" lvl="0" indent="0" algn="just" defTabSz="825500" rtl="0" eaLnBrk="1" fontAlgn="auto" latinLnBrk="0" hangingPunct="0">
              <a:lnSpc>
                <a:spcPct val="120000"/>
              </a:lnSpc>
              <a:spcBef>
                <a:spcPts val="5900"/>
              </a:spcBef>
              <a:spcAft>
                <a:spcPts val="0"/>
              </a:spcAft>
              <a:buClrTx/>
              <a:buSzTx/>
              <a:buFontTx/>
              <a:buNone/>
              <a:tabLst/>
              <a:defRPr/>
            </a:pPr>
            <a:r>
              <a:rPr kumimoji="0" lang="en-US" sz="2800" b="0" i="0" u="none" strike="noStrike" kern="0" cap="none" spc="0" normalizeH="0" baseline="0" noProof="0" dirty="0">
                <a:ln>
                  <a:noFill/>
                </a:ln>
                <a:solidFill>
                  <a:srgbClr val="DCDEE0">
                    <a:lumMod val="10000"/>
                  </a:srgbClr>
                </a:solidFill>
                <a:effectLst/>
                <a:uLnTx/>
                <a:uFillTx/>
                <a:latin typeface="Söhne"/>
                <a:sym typeface="Montserrat Light"/>
              </a:rPr>
              <a:t>When teams identify a critical failure or vulnerability in certain components of their system, they need to release a new version of their software as quickly as possible. Storing all artifacts in version control allows teams to quickly and reliably roll back to a previously validated working state.</a:t>
            </a:r>
            <a:endParaRPr kumimoji="0" sz="2800" b="0" i="0" u="none" strike="noStrike" kern="0" cap="none" spc="0" normalizeH="0" baseline="0" noProof="0" dirty="0">
              <a:ln>
                <a:noFill/>
              </a:ln>
              <a:solidFill>
                <a:srgbClr val="DCDEE0">
                  <a:lumMod val="10000"/>
                </a:srgbClr>
              </a:solidFill>
              <a:effectLst/>
              <a:uLnTx/>
              <a:uFillTx/>
              <a:latin typeface="Montserrat Light"/>
              <a:sym typeface="Montserrat Light"/>
            </a:endParaRPr>
          </a:p>
        </p:txBody>
      </p:sp>
    </p:spTree>
    <p:extLst>
      <p:ext uri="{BB962C8B-B14F-4D97-AF65-F5344CB8AC3E}">
        <p14:creationId xmlns:p14="http://schemas.microsoft.com/office/powerpoint/2010/main" val="420858598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workflow diagram">
            <a:extLst>
              <a:ext uri="{FF2B5EF4-FFF2-40B4-BE49-F238E27FC236}">
                <a16:creationId xmlns:a16="http://schemas.microsoft.com/office/drawing/2014/main" id="{0BFD8EF8-A0B9-87D5-5E41-204F43C8B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0174" y="2504661"/>
            <a:ext cx="13914783" cy="101180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269079-2324-C15E-A739-C2E9306AB83C}"/>
              </a:ext>
            </a:extLst>
          </p:cNvPr>
          <p:cNvSpPr txBox="1"/>
          <p:nvPr/>
        </p:nvSpPr>
        <p:spPr>
          <a:xfrm>
            <a:off x="8607287" y="1080552"/>
            <a:ext cx="7726603" cy="954107"/>
          </a:xfrm>
          <a:prstGeom prst="rect">
            <a:avLst/>
          </a:prstGeom>
          <a:noFill/>
        </p:spPr>
        <p:txBody>
          <a:bodyPr wrap="square" rtlCol="0">
            <a:spAutoFit/>
          </a:bodyPr>
          <a:lstStyle/>
          <a:p>
            <a:pPr marL="0" marR="0" lvl="0" indent="0" algn="l" defTabSz="1828708" rtl="0" eaLnBrk="1" fontAlgn="auto" latinLnBrk="0" hangingPunct="1">
              <a:lnSpc>
                <a:spcPct val="100000"/>
              </a:lnSpc>
              <a:spcBef>
                <a:spcPts val="0"/>
              </a:spcBef>
              <a:spcAft>
                <a:spcPts val="0"/>
              </a:spcAft>
              <a:buClrTx/>
              <a:buSzTx/>
              <a:buFontTx/>
              <a:buNone/>
              <a:tabLst/>
              <a:defRPr/>
            </a:pPr>
            <a:r>
              <a:rPr kumimoji="0" lang="en-US" sz="5600" b="1" i="0" u="none" strike="noStrike" kern="1200" cap="none" spc="0" normalizeH="0" baseline="0" noProof="0" dirty="0">
                <a:ln>
                  <a:noFill/>
                </a:ln>
                <a:solidFill>
                  <a:srgbClr val="E24329"/>
                </a:solidFill>
                <a:effectLst/>
                <a:uLnTx/>
                <a:uFillTx/>
                <a:latin typeface="Lato" charset="0"/>
                <a:ea typeface="Lato" charset="0"/>
                <a:cs typeface="Lato" charset="0"/>
                <a:sym typeface="Helvetica Light"/>
              </a:rPr>
              <a:t>Basic Git Workflow</a:t>
            </a:r>
          </a:p>
        </p:txBody>
      </p:sp>
    </p:spTree>
    <p:extLst>
      <p:ext uri="{BB962C8B-B14F-4D97-AF65-F5344CB8AC3E}">
        <p14:creationId xmlns:p14="http://schemas.microsoft.com/office/powerpoint/2010/main" val="1079783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sketch, drawing, child art, art&#10;&#10;Description automatically generated">
            <a:extLst>
              <a:ext uri="{FF2B5EF4-FFF2-40B4-BE49-F238E27FC236}">
                <a16:creationId xmlns:a16="http://schemas.microsoft.com/office/drawing/2014/main" id="{4A8ED468-5D65-8240-0B89-84F600ADA760}"/>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3623" b="3623"/>
          <a:stretch>
            <a:fillRect/>
          </a:stretch>
        </p:blipFill>
        <p:spPr>
          <a:xfrm>
            <a:off x="6091634" y="66"/>
            <a:ext cx="18292366" cy="13715934"/>
          </a:xfrm>
        </p:spPr>
      </p:pic>
      <p:sp>
        <p:nvSpPr>
          <p:cNvPr id="3" name="Shape 2353"/>
          <p:cNvSpPr/>
          <p:nvPr/>
        </p:nvSpPr>
        <p:spPr>
          <a:xfrm rot="10800000">
            <a:off x="6091634" y="0"/>
            <a:ext cx="5080001"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600" y="21600"/>
                </a:lnTo>
                <a:lnTo>
                  <a:pt x="0" y="0"/>
                </a:lnTo>
                <a:close/>
              </a:path>
            </a:pathLst>
          </a:cu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a:ln>
                <a:noFill/>
              </a:ln>
              <a:solidFill>
                <a:srgbClr val="FFFFFF"/>
              </a:solidFill>
              <a:effectLst/>
              <a:uLnTx/>
              <a:uFillTx/>
              <a:latin typeface="Helvetica Light"/>
              <a:sym typeface="Helvetica Light"/>
            </a:endParaRPr>
          </a:p>
        </p:txBody>
      </p:sp>
      <p:sp>
        <p:nvSpPr>
          <p:cNvPr id="2" name="Shape 1912">
            <a:extLst>
              <a:ext uri="{FF2B5EF4-FFF2-40B4-BE49-F238E27FC236}">
                <a16:creationId xmlns:a16="http://schemas.microsoft.com/office/drawing/2014/main" id="{DAEEDEA4-1E59-F068-549B-3EF5EFAEDD60}"/>
              </a:ext>
            </a:extLst>
          </p:cNvPr>
          <p:cNvSpPr/>
          <p:nvPr/>
        </p:nvSpPr>
        <p:spPr>
          <a:xfrm>
            <a:off x="1316382" y="8390580"/>
            <a:ext cx="8205304" cy="169612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marL="0" marR="0" lvl="0" indent="0" algn="l" defTabSz="825500" rtl="0" eaLnBrk="1" fontAlgn="auto" latinLnBrk="0" hangingPunct="0">
              <a:lnSpc>
                <a:spcPct val="80000"/>
              </a:lnSpc>
              <a:spcBef>
                <a:spcPts val="0"/>
              </a:spcBef>
              <a:spcAft>
                <a:spcPts val="0"/>
              </a:spcAft>
              <a:buClrTx/>
              <a:buSzTx/>
              <a:buFontTx/>
              <a:buNone/>
              <a:tabLst/>
              <a:defRPr sz="11200" spc="560">
                <a:solidFill>
                  <a:srgbClr val="212121"/>
                </a:solidFill>
                <a:latin typeface="+mj-lt"/>
                <a:ea typeface="+mj-ea"/>
                <a:cs typeface="+mj-cs"/>
                <a:sym typeface="Montserrat Semi Bold"/>
              </a:defRPr>
            </a:pPr>
            <a:r>
              <a:rPr lang="en-US" sz="5400" spc="560" dirty="0">
                <a:solidFill>
                  <a:srgbClr val="E24329"/>
                </a:solidFill>
                <a:latin typeface="Lato" panose="020F0502020204030203" pitchFamily="34" charset="0"/>
                <a:ea typeface="Lato" panose="020F0502020204030203" pitchFamily="34" charset="0"/>
                <a:cs typeface="Lato" panose="020F0502020204030203" pitchFamily="34" charset="0"/>
                <a:sym typeface="Montserrat Semi Bold"/>
              </a:rPr>
              <a:t>What We will  see in the platform</a:t>
            </a:r>
            <a:endParaRPr kumimoji="0" sz="5400" b="0" i="0" u="none" strike="noStrike" kern="0" cap="none" spc="56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Montserrat Semi Bold"/>
            </a:endParaRPr>
          </a:p>
        </p:txBody>
      </p:sp>
      <p:pic>
        <p:nvPicPr>
          <p:cNvPr id="44036" name="Picture 4" descr="Gitlab - templates | 3sky's notes">
            <a:extLst>
              <a:ext uri="{FF2B5EF4-FFF2-40B4-BE49-F238E27FC236}">
                <a16:creationId xmlns:a16="http://schemas.microsoft.com/office/drawing/2014/main" id="{02F6BC21-8518-F098-6493-D34947EFC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382" y="1857375"/>
            <a:ext cx="9199218" cy="4801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9674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125">
            <a:extLst>
              <a:ext uri="{FF2B5EF4-FFF2-40B4-BE49-F238E27FC236}">
                <a16:creationId xmlns:a16="http://schemas.microsoft.com/office/drawing/2014/main" id="{AE2E6EFB-925E-A8B0-35BB-4E6DDB2BB0E3}"/>
              </a:ext>
            </a:extLst>
          </p:cNvPr>
          <p:cNvSpPr txBox="1">
            <a:spLocks/>
          </p:cNvSpPr>
          <p:nvPr/>
        </p:nvSpPr>
        <p:spPr>
          <a:xfrm>
            <a:off x="1600084" y="731433"/>
            <a:ext cx="10843707" cy="12365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hangingPunct="1"/>
            <a:r>
              <a:rPr lang="en-US" sz="7200" b="0" i="0" dirty="0">
                <a:solidFill>
                  <a:srgbClr val="E24329"/>
                </a:solidFill>
                <a:effectLst/>
                <a:latin typeface="Söhne"/>
              </a:rPr>
              <a:t>Plan:</a:t>
            </a:r>
            <a:endParaRPr lang="de-DE" sz="7200" b="1" dirty="0">
              <a:solidFill>
                <a:srgbClr val="E24329"/>
              </a:solidFill>
            </a:endParaRPr>
          </a:p>
        </p:txBody>
      </p:sp>
      <p:pic>
        <p:nvPicPr>
          <p:cNvPr id="13314" name="Picture 2">
            <a:extLst>
              <a:ext uri="{FF2B5EF4-FFF2-40B4-BE49-F238E27FC236}">
                <a16:creationId xmlns:a16="http://schemas.microsoft.com/office/drawing/2014/main" id="{BCE69793-54C9-4CE9-7B95-13C545FD6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191" y="3564446"/>
            <a:ext cx="13238922" cy="8501659"/>
          </a:xfrm>
          <a:prstGeom prst="rect">
            <a:avLst/>
          </a:prstGeom>
          <a:noFill/>
          <a:extLst>
            <a:ext uri="{909E8E84-426E-40DD-AFC4-6F175D3DCCD1}">
              <a14:hiddenFill xmlns:a14="http://schemas.microsoft.com/office/drawing/2010/main">
                <a:solidFill>
                  <a:srgbClr val="FFFFFF"/>
                </a:solidFill>
              </a14:hiddenFill>
            </a:ext>
          </a:extLst>
        </p:spPr>
      </p:pic>
      <p:sp>
        <p:nvSpPr>
          <p:cNvPr id="4" name="Shape 2125">
            <a:extLst>
              <a:ext uri="{FF2B5EF4-FFF2-40B4-BE49-F238E27FC236}">
                <a16:creationId xmlns:a16="http://schemas.microsoft.com/office/drawing/2014/main" id="{8114653E-5C50-B8C2-F4EC-A0CF3CCB435A}"/>
              </a:ext>
            </a:extLst>
          </p:cNvPr>
          <p:cNvSpPr txBox="1">
            <a:spLocks/>
          </p:cNvSpPr>
          <p:nvPr/>
        </p:nvSpPr>
        <p:spPr>
          <a:xfrm>
            <a:off x="2527736" y="1908313"/>
            <a:ext cx="10843707" cy="12365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hangingPunct="1"/>
            <a:r>
              <a:rPr lang="en-US" sz="4400" b="1" i="0" dirty="0">
                <a:solidFill>
                  <a:schemeClr val="tx2">
                    <a:lumMod val="10000"/>
                  </a:schemeClr>
                </a:solidFill>
                <a:effectLst/>
                <a:latin typeface="Söhne"/>
              </a:rPr>
              <a:t>Get your best ideas into development</a:t>
            </a:r>
          </a:p>
          <a:p>
            <a:pPr hangingPunct="1"/>
            <a:endParaRPr lang="de-DE" sz="7200" b="1" dirty="0">
              <a:solidFill>
                <a:srgbClr val="E24329"/>
              </a:solidFill>
            </a:endParaRPr>
          </a:p>
        </p:txBody>
      </p:sp>
    </p:spTree>
    <p:extLst>
      <p:ext uri="{BB962C8B-B14F-4D97-AF65-F5344CB8AC3E}">
        <p14:creationId xmlns:p14="http://schemas.microsoft.com/office/powerpoint/2010/main" val="181769494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125">
            <a:extLst>
              <a:ext uri="{FF2B5EF4-FFF2-40B4-BE49-F238E27FC236}">
                <a16:creationId xmlns:a16="http://schemas.microsoft.com/office/drawing/2014/main" id="{AE2E6EFB-925E-A8B0-35BB-4E6DDB2BB0E3}"/>
              </a:ext>
            </a:extLst>
          </p:cNvPr>
          <p:cNvSpPr txBox="1">
            <a:spLocks/>
          </p:cNvSpPr>
          <p:nvPr/>
        </p:nvSpPr>
        <p:spPr>
          <a:xfrm>
            <a:off x="1600084" y="731433"/>
            <a:ext cx="10843707" cy="123651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hangingPunct="1"/>
            <a:r>
              <a:rPr lang="en-US" sz="7200" b="0" i="0" dirty="0">
                <a:solidFill>
                  <a:srgbClr val="E24329"/>
                </a:solidFill>
                <a:effectLst/>
                <a:latin typeface="Söhne"/>
              </a:rPr>
              <a:t>Create:</a:t>
            </a:r>
            <a:endParaRPr lang="de-DE" sz="7200" b="1" dirty="0">
              <a:solidFill>
                <a:srgbClr val="E24329"/>
              </a:solidFill>
            </a:endParaRPr>
          </a:p>
        </p:txBody>
      </p:sp>
      <p:sp>
        <p:nvSpPr>
          <p:cNvPr id="4" name="Shape 2125">
            <a:extLst>
              <a:ext uri="{FF2B5EF4-FFF2-40B4-BE49-F238E27FC236}">
                <a16:creationId xmlns:a16="http://schemas.microsoft.com/office/drawing/2014/main" id="{8114653E-5C50-B8C2-F4EC-A0CF3CCB435A}"/>
              </a:ext>
            </a:extLst>
          </p:cNvPr>
          <p:cNvSpPr txBox="1">
            <a:spLocks/>
          </p:cNvSpPr>
          <p:nvPr/>
        </p:nvSpPr>
        <p:spPr>
          <a:xfrm>
            <a:off x="2527736" y="1908313"/>
            <a:ext cx="10843707" cy="123651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algn="ctr" fontAlgn="base"/>
            <a:r>
              <a:rPr lang="en-US" sz="4000" b="1" i="0" dirty="0">
                <a:solidFill>
                  <a:schemeClr val="tx2">
                    <a:lumMod val="10000"/>
                  </a:schemeClr>
                </a:solidFill>
                <a:effectLst/>
                <a:latin typeface="Söhne"/>
              </a:rPr>
              <a:t>Securely write and manage code and project data</a:t>
            </a:r>
          </a:p>
          <a:p>
            <a:pPr hangingPunct="1"/>
            <a:endParaRPr lang="de-DE" sz="7200" b="1" dirty="0">
              <a:solidFill>
                <a:srgbClr val="E24329"/>
              </a:solidFill>
            </a:endParaRPr>
          </a:p>
        </p:txBody>
      </p:sp>
      <p:pic>
        <p:nvPicPr>
          <p:cNvPr id="15362" name="Picture 2">
            <a:extLst>
              <a:ext uri="{FF2B5EF4-FFF2-40B4-BE49-F238E27FC236}">
                <a16:creationId xmlns:a16="http://schemas.microsoft.com/office/drawing/2014/main" id="{6133E85F-E362-5CDB-A674-BFA2E6EB7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487" y="3975653"/>
            <a:ext cx="12264887" cy="7832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00186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125">
            <a:extLst>
              <a:ext uri="{FF2B5EF4-FFF2-40B4-BE49-F238E27FC236}">
                <a16:creationId xmlns:a16="http://schemas.microsoft.com/office/drawing/2014/main" id="{AE2E6EFB-925E-A8B0-35BB-4E6DDB2BB0E3}"/>
              </a:ext>
            </a:extLst>
          </p:cNvPr>
          <p:cNvSpPr txBox="1">
            <a:spLocks/>
          </p:cNvSpPr>
          <p:nvPr/>
        </p:nvSpPr>
        <p:spPr>
          <a:xfrm>
            <a:off x="1600084" y="731433"/>
            <a:ext cx="10843707" cy="12365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hangingPunct="1"/>
            <a:r>
              <a:rPr lang="en-US" sz="7200" b="0" i="0" dirty="0">
                <a:solidFill>
                  <a:srgbClr val="E24329"/>
                </a:solidFill>
                <a:effectLst/>
                <a:latin typeface="Söhne"/>
              </a:rPr>
              <a:t>Verify:</a:t>
            </a:r>
            <a:endParaRPr lang="de-DE" sz="7200" b="1" dirty="0">
              <a:solidFill>
                <a:srgbClr val="E24329"/>
              </a:solidFill>
            </a:endParaRPr>
          </a:p>
        </p:txBody>
      </p:sp>
      <p:sp>
        <p:nvSpPr>
          <p:cNvPr id="4" name="Shape 2125">
            <a:extLst>
              <a:ext uri="{FF2B5EF4-FFF2-40B4-BE49-F238E27FC236}">
                <a16:creationId xmlns:a16="http://schemas.microsoft.com/office/drawing/2014/main" id="{8114653E-5C50-B8C2-F4EC-A0CF3CCB435A}"/>
              </a:ext>
            </a:extLst>
          </p:cNvPr>
          <p:cNvSpPr txBox="1">
            <a:spLocks/>
          </p:cNvSpPr>
          <p:nvPr/>
        </p:nvSpPr>
        <p:spPr>
          <a:xfrm>
            <a:off x="2527736" y="1908313"/>
            <a:ext cx="10843707" cy="12365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algn="ctr" fontAlgn="base"/>
            <a:r>
              <a:rPr lang="en-US" sz="4000" b="1" i="0" dirty="0">
                <a:solidFill>
                  <a:schemeClr val="tx2">
                    <a:lumMod val="10000"/>
                  </a:schemeClr>
                </a:solidFill>
                <a:effectLst/>
                <a:latin typeface="Söhne"/>
              </a:rPr>
              <a:t>Ship better software , faster</a:t>
            </a:r>
          </a:p>
          <a:p>
            <a:pPr hangingPunct="1"/>
            <a:endParaRPr lang="de-DE" sz="7200" b="1" dirty="0">
              <a:solidFill>
                <a:srgbClr val="E24329"/>
              </a:solidFill>
            </a:endParaRPr>
          </a:p>
        </p:txBody>
      </p:sp>
      <p:pic>
        <p:nvPicPr>
          <p:cNvPr id="16386" name="Picture 2">
            <a:extLst>
              <a:ext uri="{FF2B5EF4-FFF2-40B4-BE49-F238E27FC236}">
                <a16:creationId xmlns:a16="http://schemas.microsoft.com/office/drawing/2014/main" id="{EC068C3B-C1FA-1D1F-2487-7CAEE2E35E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1651" y="4321708"/>
            <a:ext cx="11807687" cy="6989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94459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125">
            <a:extLst>
              <a:ext uri="{FF2B5EF4-FFF2-40B4-BE49-F238E27FC236}">
                <a16:creationId xmlns:a16="http://schemas.microsoft.com/office/drawing/2014/main" id="{AE2E6EFB-925E-A8B0-35BB-4E6DDB2BB0E3}"/>
              </a:ext>
            </a:extLst>
          </p:cNvPr>
          <p:cNvSpPr txBox="1">
            <a:spLocks/>
          </p:cNvSpPr>
          <p:nvPr/>
        </p:nvSpPr>
        <p:spPr>
          <a:xfrm>
            <a:off x="1600084" y="731433"/>
            <a:ext cx="10843707" cy="123651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hangingPunct="1"/>
            <a:r>
              <a:rPr lang="en-US" sz="7200" b="0" i="0" dirty="0">
                <a:solidFill>
                  <a:srgbClr val="E24329"/>
                </a:solidFill>
                <a:effectLst/>
                <a:latin typeface="Söhne"/>
              </a:rPr>
              <a:t>Package :</a:t>
            </a:r>
            <a:endParaRPr lang="de-DE" sz="7200" b="1" dirty="0">
              <a:solidFill>
                <a:srgbClr val="E24329"/>
              </a:solidFill>
            </a:endParaRPr>
          </a:p>
        </p:txBody>
      </p:sp>
      <p:sp>
        <p:nvSpPr>
          <p:cNvPr id="4" name="Shape 2125">
            <a:extLst>
              <a:ext uri="{FF2B5EF4-FFF2-40B4-BE49-F238E27FC236}">
                <a16:creationId xmlns:a16="http://schemas.microsoft.com/office/drawing/2014/main" id="{8114653E-5C50-B8C2-F4EC-A0CF3CCB435A}"/>
              </a:ext>
            </a:extLst>
          </p:cNvPr>
          <p:cNvSpPr txBox="1">
            <a:spLocks/>
          </p:cNvSpPr>
          <p:nvPr/>
        </p:nvSpPr>
        <p:spPr>
          <a:xfrm>
            <a:off x="2527736" y="1908313"/>
            <a:ext cx="10843707" cy="123651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algn="ctr" fontAlgn="base"/>
            <a:r>
              <a:rPr lang="en-US" sz="4000" b="1" i="0" dirty="0">
                <a:solidFill>
                  <a:schemeClr val="tx2">
                    <a:lumMod val="10000"/>
                  </a:schemeClr>
                </a:solidFill>
                <a:effectLst/>
                <a:latin typeface="Söhne"/>
              </a:rPr>
              <a:t>Manage custom container images with ease</a:t>
            </a:r>
          </a:p>
          <a:p>
            <a:pPr hangingPunct="1"/>
            <a:endParaRPr lang="de-DE" sz="7200" b="1" dirty="0">
              <a:solidFill>
                <a:srgbClr val="E24329"/>
              </a:solidFill>
            </a:endParaRPr>
          </a:p>
        </p:txBody>
      </p:sp>
      <p:pic>
        <p:nvPicPr>
          <p:cNvPr id="17410" name="Picture 2">
            <a:extLst>
              <a:ext uri="{FF2B5EF4-FFF2-40B4-BE49-F238E27FC236}">
                <a16:creationId xmlns:a16="http://schemas.microsoft.com/office/drawing/2014/main" id="{B5AD9C6C-3208-50B1-F8BF-8A379EB9C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1" y="4174435"/>
            <a:ext cx="12245008" cy="7335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38840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125">
            <a:extLst>
              <a:ext uri="{FF2B5EF4-FFF2-40B4-BE49-F238E27FC236}">
                <a16:creationId xmlns:a16="http://schemas.microsoft.com/office/drawing/2014/main" id="{AE2E6EFB-925E-A8B0-35BB-4E6DDB2BB0E3}"/>
              </a:ext>
            </a:extLst>
          </p:cNvPr>
          <p:cNvSpPr txBox="1">
            <a:spLocks/>
          </p:cNvSpPr>
          <p:nvPr/>
        </p:nvSpPr>
        <p:spPr>
          <a:xfrm>
            <a:off x="1600084" y="731433"/>
            <a:ext cx="10843707" cy="12365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hangingPunct="1"/>
            <a:r>
              <a:rPr lang="en-US" sz="7200" dirty="0">
                <a:solidFill>
                  <a:srgbClr val="E24329"/>
                </a:solidFill>
                <a:latin typeface="Söhne"/>
              </a:rPr>
              <a:t>Release</a:t>
            </a:r>
            <a:r>
              <a:rPr lang="en-US" sz="7200" b="0" i="0" dirty="0">
                <a:solidFill>
                  <a:srgbClr val="E24329"/>
                </a:solidFill>
                <a:effectLst/>
                <a:latin typeface="Söhne"/>
              </a:rPr>
              <a:t> :</a:t>
            </a:r>
            <a:endParaRPr lang="de-DE" sz="7200" b="1" dirty="0">
              <a:solidFill>
                <a:srgbClr val="E24329"/>
              </a:solidFill>
            </a:endParaRPr>
          </a:p>
        </p:txBody>
      </p:sp>
      <p:sp>
        <p:nvSpPr>
          <p:cNvPr id="4" name="Shape 2125">
            <a:extLst>
              <a:ext uri="{FF2B5EF4-FFF2-40B4-BE49-F238E27FC236}">
                <a16:creationId xmlns:a16="http://schemas.microsoft.com/office/drawing/2014/main" id="{8114653E-5C50-B8C2-F4EC-A0CF3CCB435A}"/>
              </a:ext>
            </a:extLst>
          </p:cNvPr>
          <p:cNvSpPr txBox="1">
            <a:spLocks/>
          </p:cNvSpPr>
          <p:nvPr/>
        </p:nvSpPr>
        <p:spPr>
          <a:xfrm>
            <a:off x="2527736" y="1908313"/>
            <a:ext cx="10843707" cy="12365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algn="ctr" fontAlgn="base"/>
            <a:r>
              <a:rPr lang="en-US" sz="4000" b="1" i="0" dirty="0">
                <a:solidFill>
                  <a:schemeClr val="tx2">
                    <a:lumMod val="10000"/>
                  </a:schemeClr>
                </a:solidFill>
                <a:effectLst/>
                <a:latin typeface="Söhne"/>
              </a:rPr>
              <a:t>Minimize complexity with built-in Continuous Delivery</a:t>
            </a:r>
          </a:p>
          <a:p>
            <a:pPr hangingPunct="1"/>
            <a:endParaRPr lang="de-DE" sz="7200" b="1" dirty="0">
              <a:solidFill>
                <a:srgbClr val="E24329"/>
              </a:solidFill>
            </a:endParaRPr>
          </a:p>
        </p:txBody>
      </p:sp>
      <p:pic>
        <p:nvPicPr>
          <p:cNvPr id="18434" name="Picture 2">
            <a:extLst>
              <a:ext uri="{FF2B5EF4-FFF2-40B4-BE49-F238E27FC236}">
                <a16:creationId xmlns:a16="http://schemas.microsoft.com/office/drawing/2014/main" id="{887C8458-43F1-0B8B-D2BE-E39D3F752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1495" y="4321709"/>
            <a:ext cx="13079896" cy="7148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56618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125">
            <a:extLst>
              <a:ext uri="{FF2B5EF4-FFF2-40B4-BE49-F238E27FC236}">
                <a16:creationId xmlns:a16="http://schemas.microsoft.com/office/drawing/2014/main" id="{AE2E6EFB-925E-A8B0-35BB-4E6DDB2BB0E3}"/>
              </a:ext>
            </a:extLst>
          </p:cNvPr>
          <p:cNvSpPr txBox="1">
            <a:spLocks/>
          </p:cNvSpPr>
          <p:nvPr/>
        </p:nvSpPr>
        <p:spPr>
          <a:xfrm>
            <a:off x="1600084" y="731433"/>
            <a:ext cx="10843707" cy="123651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hangingPunct="1"/>
            <a:r>
              <a:rPr lang="en-US" sz="7200" b="0" i="0" dirty="0">
                <a:solidFill>
                  <a:srgbClr val="E24329"/>
                </a:solidFill>
                <a:effectLst/>
                <a:latin typeface="Söhne"/>
              </a:rPr>
              <a:t>Configure :</a:t>
            </a:r>
            <a:endParaRPr lang="de-DE" sz="7200" b="1" dirty="0">
              <a:solidFill>
                <a:srgbClr val="E24329"/>
              </a:solidFill>
            </a:endParaRPr>
          </a:p>
        </p:txBody>
      </p:sp>
      <p:sp>
        <p:nvSpPr>
          <p:cNvPr id="4" name="Shape 2125">
            <a:extLst>
              <a:ext uri="{FF2B5EF4-FFF2-40B4-BE49-F238E27FC236}">
                <a16:creationId xmlns:a16="http://schemas.microsoft.com/office/drawing/2014/main" id="{8114653E-5C50-B8C2-F4EC-A0CF3CCB435A}"/>
              </a:ext>
            </a:extLst>
          </p:cNvPr>
          <p:cNvSpPr txBox="1">
            <a:spLocks/>
          </p:cNvSpPr>
          <p:nvPr/>
        </p:nvSpPr>
        <p:spPr>
          <a:xfrm>
            <a:off x="2527736" y="1908313"/>
            <a:ext cx="10843707" cy="123651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algn="ctr" fontAlgn="base"/>
            <a:r>
              <a:rPr lang="en-US" sz="4000" b="1" i="0" dirty="0">
                <a:solidFill>
                  <a:schemeClr val="tx2">
                    <a:lumMod val="10000"/>
                  </a:schemeClr>
                </a:solidFill>
                <a:effectLst/>
                <a:latin typeface="Söhne"/>
              </a:rPr>
              <a:t>Automate configuration management</a:t>
            </a:r>
          </a:p>
          <a:p>
            <a:pPr hangingPunct="1"/>
            <a:endParaRPr lang="de-DE" sz="7200" b="1" dirty="0">
              <a:solidFill>
                <a:srgbClr val="E24329"/>
              </a:solidFill>
            </a:endParaRPr>
          </a:p>
        </p:txBody>
      </p:sp>
      <p:pic>
        <p:nvPicPr>
          <p:cNvPr id="19458" name="Picture 2">
            <a:extLst>
              <a:ext uri="{FF2B5EF4-FFF2-40B4-BE49-F238E27FC236}">
                <a16:creationId xmlns:a16="http://schemas.microsoft.com/office/drawing/2014/main" id="{55E395E8-1011-12B2-3CE9-295D97875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0313" y="4075043"/>
            <a:ext cx="11787809" cy="7533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33730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125">
            <a:extLst>
              <a:ext uri="{FF2B5EF4-FFF2-40B4-BE49-F238E27FC236}">
                <a16:creationId xmlns:a16="http://schemas.microsoft.com/office/drawing/2014/main" id="{AE2E6EFB-925E-A8B0-35BB-4E6DDB2BB0E3}"/>
              </a:ext>
            </a:extLst>
          </p:cNvPr>
          <p:cNvSpPr txBox="1">
            <a:spLocks/>
          </p:cNvSpPr>
          <p:nvPr/>
        </p:nvSpPr>
        <p:spPr>
          <a:xfrm>
            <a:off x="1600084" y="731433"/>
            <a:ext cx="10843707" cy="12365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hangingPunct="1"/>
            <a:r>
              <a:rPr lang="en-US" sz="7200" b="0" i="0" dirty="0">
                <a:solidFill>
                  <a:srgbClr val="E24329"/>
                </a:solidFill>
                <a:effectLst/>
                <a:latin typeface="Söhne"/>
              </a:rPr>
              <a:t>Monitor :</a:t>
            </a:r>
            <a:endParaRPr lang="de-DE" sz="7200" b="1" dirty="0">
              <a:solidFill>
                <a:srgbClr val="E24329"/>
              </a:solidFill>
            </a:endParaRPr>
          </a:p>
        </p:txBody>
      </p:sp>
      <p:sp>
        <p:nvSpPr>
          <p:cNvPr id="4" name="Shape 2125">
            <a:extLst>
              <a:ext uri="{FF2B5EF4-FFF2-40B4-BE49-F238E27FC236}">
                <a16:creationId xmlns:a16="http://schemas.microsoft.com/office/drawing/2014/main" id="{8114653E-5C50-B8C2-F4EC-A0CF3CCB435A}"/>
              </a:ext>
            </a:extLst>
          </p:cNvPr>
          <p:cNvSpPr txBox="1">
            <a:spLocks/>
          </p:cNvSpPr>
          <p:nvPr/>
        </p:nvSpPr>
        <p:spPr>
          <a:xfrm>
            <a:off x="2527736" y="1908313"/>
            <a:ext cx="10843707" cy="12365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algn="ctr" fontAlgn="base"/>
            <a:r>
              <a:rPr lang="en-US" sz="4000" b="1" i="0" dirty="0">
                <a:solidFill>
                  <a:schemeClr val="tx2">
                    <a:lumMod val="10000"/>
                  </a:schemeClr>
                </a:solidFill>
                <a:effectLst/>
                <a:latin typeface="Söhne"/>
              </a:rPr>
              <a:t>Analyze velocity &amp; monitor application performance</a:t>
            </a:r>
          </a:p>
          <a:p>
            <a:pPr hangingPunct="1"/>
            <a:endParaRPr lang="de-DE" sz="7200" b="1" dirty="0">
              <a:solidFill>
                <a:srgbClr val="E24329"/>
              </a:solidFill>
            </a:endParaRPr>
          </a:p>
        </p:txBody>
      </p:sp>
      <p:pic>
        <p:nvPicPr>
          <p:cNvPr id="20482" name="Picture 2">
            <a:extLst>
              <a:ext uri="{FF2B5EF4-FFF2-40B4-BE49-F238E27FC236}">
                <a16:creationId xmlns:a16="http://schemas.microsoft.com/office/drawing/2014/main" id="{916934F9-C07B-5A0E-1EF7-2287534E7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0678" y="4134679"/>
            <a:ext cx="12622695" cy="7513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08837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064"/>
          <p:cNvSpPr txBox="1">
            <a:spLocks/>
          </p:cNvSpPr>
          <p:nvPr/>
        </p:nvSpPr>
        <p:spPr>
          <a:xfrm>
            <a:off x="2032000" y="1733061"/>
            <a:ext cx="10160196" cy="312519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hangingPunct="1"/>
            <a:endParaRPr lang="de-DE" dirty="0">
              <a:solidFill>
                <a:srgbClr val="E24329"/>
              </a:solidFill>
            </a:endParaRPr>
          </a:p>
        </p:txBody>
      </p:sp>
      <p:sp>
        <p:nvSpPr>
          <p:cNvPr id="4" name="Shape 1065"/>
          <p:cNvSpPr/>
          <p:nvPr/>
        </p:nvSpPr>
        <p:spPr>
          <a:xfrm>
            <a:off x="13208486" y="8501757"/>
            <a:ext cx="9145193" cy="340300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spcBef>
                <a:spcPts val="5900"/>
              </a:spcBef>
              <a:defRPr>
                <a:solidFill>
                  <a:srgbClr val="5E5E5E"/>
                </a:solidFill>
                <a:latin typeface="Montserrat Light"/>
                <a:ea typeface="Montserrat Light"/>
                <a:cs typeface="Montserrat Light"/>
                <a:sym typeface="Montserrat Light"/>
              </a:defRPr>
            </a:lvl1pPr>
          </a:lstStyle>
          <a:p>
            <a:endParaRPr dirty="0"/>
          </a:p>
        </p:txBody>
      </p:sp>
      <p:sp>
        <p:nvSpPr>
          <p:cNvPr id="5" name="Shape 1066"/>
          <p:cNvSpPr/>
          <p:nvPr/>
        </p:nvSpPr>
        <p:spPr>
          <a:xfrm>
            <a:off x="12364279" y="4448100"/>
            <a:ext cx="9591836" cy="657819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spcBef>
                <a:spcPts val="5900"/>
              </a:spcBef>
              <a:defRPr>
                <a:solidFill>
                  <a:srgbClr val="5E5E5E"/>
                </a:solidFill>
                <a:latin typeface="Montserrat Light"/>
                <a:ea typeface="Montserrat Light"/>
                <a:cs typeface="Montserrat Light"/>
                <a:sym typeface="Montserrat Light"/>
              </a:defRPr>
            </a:pPr>
            <a:r>
              <a:rPr lang="en-US" sz="36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       In this review ,W</a:t>
            </a:r>
            <a:r>
              <a:rPr lang="en-US" sz="3600" b="1"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e will explore GitLab's remarkable features and delve into its functioning. GitLab has gained widespread adoption due to its ability to simplify the software development lifecycle and empower teams to work seamlessly and collaboratively. So, let's plunge into the world of GitLab and uncover its capabilities!</a:t>
            </a:r>
            <a:endParaRPr sz="36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Shape 1059">
            <a:extLst>
              <a:ext uri="{FF2B5EF4-FFF2-40B4-BE49-F238E27FC236}">
                <a16:creationId xmlns:a16="http://schemas.microsoft.com/office/drawing/2014/main" id="{C7DB631A-15F8-9CC0-CC53-84B7B6CC2516}"/>
              </a:ext>
            </a:extLst>
          </p:cNvPr>
          <p:cNvSpPr txBox="1">
            <a:spLocks/>
          </p:cNvSpPr>
          <p:nvPr/>
        </p:nvSpPr>
        <p:spPr>
          <a:xfrm>
            <a:off x="2032000" y="2563113"/>
            <a:ext cx="10160196" cy="312519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hangingPunct="1"/>
            <a:r>
              <a:rPr lang="en-US" b="0" i="0" dirty="0">
                <a:solidFill>
                  <a:srgbClr val="E24329"/>
                </a:solidFill>
                <a:effectLst/>
                <a:latin typeface="Lato" panose="020F0502020204030203" pitchFamily="34" charset="0"/>
                <a:ea typeface="Lato" panose="020F0502020204030203" pitchFamily="34" charset="0"/>
                <a:cs typeface="Lato" panose="020F0502020204030203" pitchFamily="34" charset="0"/>
              </a:rPr>
              <a:t>Let's dive in!</a:t>
            </a:r>
            <a:endParaRPr lang="it-IT" dirty="0">
              <a:solidFill>
                <a:srgbClr val="E24329"/>
              </a:solidFill>
              <a:latin typeface="Lato" panose="020F0502020204030203" pitchFamily="34" charset="0"/>
              <a:ea typeface="Lato" panose="020F0502020204030203" pitchFamily="34" charset="0"/>
              <a:cs typeface="Lato" panose="020F0502020204030203" pitchFamily="34" charset="0"/>
            </a:endParaRPr>
          </a:p>
        </p:txBody>
      </p:sp>
      <p:pic>
        <p:nvPicPr>
          <p:cNvPr id="10" name="Picture 9">
            <a:extLst>
              <a:ext uri="{FF2B5EF4-FFF2-40B4-BE49-F238E27FC236}">
                <a16:creationId xmlns:a16="http://schemas.microsoft.com/office/drawing/2014/main" id="{16434C27-56E9-29A3-C5A3-9FE53E3E5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9155" y="6754474"/>
            <a:ext cx="6037158" cy="5530291"/>
          </a:xfrm>
          <a:prstGeom prst="rect">
            <a:avLst/>
          </a:prstGeom>
        </p:spPr>
      </p:pic>
      <p:pic>
        <p:nvPicPr>
          <p:cNvPr id="12" name="Picture 11">
            <a:extLst>
              <a:ext uri="{FF2B5EF4-FFF2-40B4-BE49-F238E27FC236}">
                <a16:creationId xmlns:a16="http://schemas.microsoft.com/office/drawing/2014/main" id="{7E127683-7D1B-E233-172E-A5CA364BD1E7}"/>
              </a:ext>
            </a:extLst>
          </p:cNvPr>
          <p:cNvPicPr>
            <a:picLocks noChangeAspect="1"/>
          </p:cNvPicPr>
          <p:nvPr/>
        </p:nvPicPr>
        <p:blipFill>
          <a:blip r:embed="rId3"/>
          <a:stretch>
            <a:fillRect/>
          </a:stretch>
        </p:blipFill>
        <p:spPr>
          <a:xfrm>
            <a:off x="3478695" y="7494104"/>
            <a:ext cx="4512365" cy="2922105"/>
          </a:xfrm>
          <a:prstGeom prst="rect">
            <a:avLst/>
          </a:prstGeom>
        </p:spPr>
      </p:pic>
    </p:spTree>
    <p:extLst>
      <p:ext uri="{BB962C8B-B14F-4D97-AF65-F5344CB8AC3E}">
        <p14:creationId xmlns:p14="http://schemas.microsoft.com/office/powerpoint/2010/main" val="9565266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sketch, drawing, child art, art&#10;&#10;Description automatically generated">
            <a:extLst>
              <a:ext uri="{FF2B5EF4-FFF2-40B4-BE49-F238E27FC236}">
                <a16:creationId xmlns:a16="http://schemas.microsoft.com/office/drawing/2014/main" id="{4A8ED468-5D65-8240-0B89-84F600ADA760}"/>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3623" b="3623"/>
          <a:stretch>
            <a:fillRect/>
          </a:stretch>
        </p:blipFill>
        <p:spPr>
          <a:xfrm>
            <a:off x="6091634" y="66"/>
            <a:ext cx="18292366" cy="13715934"/>
          </a:xfrm>
        </p:spPr>
      </p:pic>
      <p:sp>
        <p:nvSpPr>
          <p:cNvPr id="3" name="Shape 2353"/>
          <p:cNvSpPr/>
          <p:nvPr/>
        </p:nvSpPr>
        <p:spPr>
          <a:xfrm rot="10800000">
            <a:off x="6091634" y="0"/>
            <a:ext cx="5080001"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600" y="21600"/>
                </a:lnTo>
                <a:lnTo>
                  <a:pt x="0" y="0"/>
                </a:lnTo>
                <a:close/>
              </a:path>
            </a:pathLst>
          </a:cu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a:ln>
                <a:noFill/>
              </a:ln>
              <a:solidFill>
                <a:srgbClr val="FFFFFF"/>
              </a:solidFill>
              <a:effectLst/>
              <a:uLnTx/>
              <a:uFillTx/>
              <a:latin typeface="Helvetica Light"/>
              <a:sym typeface="Helvetica Light"/>
            </a:endParaRPr>
          </a:p>
        </p:txBody>
      </p:sp>
      <p:sp>
        <p:nvSpPr>
          <p:cNvPr id="2" name="Shape 1912">
            <a:extLst>
              <a:ext uri="{FF2B5EF4-FFF2-40B4-BE49-F238E27FC236}">
                <a16:creationId xmlns:a16="http://schemas.microsoft.com/office/drawing/2014/main" id="{DAEEDEA4-1E59-F068-549B-3EF5EFAEDD60}"/>
              </a:ext>
            </a:extLst>
          </p:cNvPr>
          <p:cNvSpPr/>
          <p:nvPr/>
        </p:nvSpPr>
        <p:spPr>
          <a:xfrm>
            <a:off x="1316382" y="8390580"/>
            <a:ext cx="8205304" cy="169612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0" marR="0" lvl="0" indent="0" algn="l" defTabSz="825500" rtl="0" eaLnBrk="1" fontAlgn="auto" latinLnBrk="0" hangingPunct="0">
              <a:lnSpc>
                <a:spcPct val="80000"/>
              </a:lnSpc>
              <a:spcBef>
                <a:spcPts val="0"/>
              </a:spcBef>
              <a:spcAft>
                <a:spcPts val="0"/>
              </a:spcAft>
              <a:buClrTx/>
              <a:buSzTx/>
              <a:buFontTx/>
              <a:buNone/>
              <a:tabLst/>
              <a:defRPr sz="11200" spc="560">
                <a:solidFill>
                  <a:srgbClr val="212121"/>
                </a:solidFill>
                <a:latin typeface="+mj-lt"/>
                <a:ea typeface="+mj-ea"/>
                <a:cs typeface="+mj-cs"/>
                <a:sym typeface="Montserrat Semi Bold"/>
              </a:defRPr>
            </a:pPr>
            <a:r>
              <a:rPr lang="en-US" sz="5400" spc="560" dirty="0">
                <a:solidFill>
                  <a:srgbClr val="E24329"/>
                </a:solidFill>
                <a:latin typeface="Lato" panose="020F0502020204030203" pitchFamily="34" charset="0"/>
                <a:ea typeface="Lato" panose="020F0502020204030203" pitchFamily="34" charset="0"/>
                <a:cs typeface="Lato" panose="020F0502020204030203" pitchFamily="34" charset="0"/>
                <a:sym typeface="Montserrat Semi Bold"/>
              </a:rPr>
              <a:t>Anatomy Of a Project</a:t>
            </a:r>
            <a:endParaRPr kumimoji="0" sz="5400" b="0" i="0" u="none" strike="noStrike" kern="0" cap="none" spc="56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Montserrat Semi Bold"/>
            </a:endParaRPr>
          </a:p>
        </p:txBody>
      </p:sp>
      <p:pic>
        <p:nvPicPr>
          <p:cNvPr id="44036" name="Picture 4" descr="Gitlab - templates | 3sky's notes">
            <a:extLst>
              <a:ext uri="{FF2B5EF4-FFF2-40B4-BE49-F238E27FC236}">
                <a16:creationId xmlns:a16="http://schemas.microsoft.com/office/drawing/2014/main" id="{02F6BC21-8518-F098-6493-D34947EFC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382" y="1857375"/>
            <a:ext cx="9199218" cy="4801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9674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441"/>
          <p:cNvSpPr/>
          <p:nvPr/>
        </p:nvSpPr>
        <p:spPr>
          <a:xfrm>
            <a:off x="1484079" y="5821016"/>
            <a:ext cx="3872168" cy="762001"/>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spcBef>
                <a:spcPts val="5900"/>
              </a:spcBef>
              <a:defRPr spc="150">
                <a:solidFill>
                  <a:srgbClr val="212121"/>
                </a:solidFill>
                <a:latin typeface="Montserrat"/>
                <a:ea typeface="Montserrat"/>
                <a:cs typeface="Montserrat"/>
                <a:sym typeface="Montserrat"/>
              </a:defRPr>
            </a:lvl1pPr>
          </a:lstStyle>
          <a:p>
            <a:r>
              <a:rPr lang="en-US" sz="54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Repository</a:t>
            </a:r>
          </a:p>
          <a:p>
            <a:endParaRPr sz="5400" dirty="0"/>
          </a:p>
        </p:txBody>
      </p:sp>
      <p:sp>
        <p:nvSpPr>
          <p:cNvPr id="20" name="Shape 1448"/>
          <p:cNvSpPr/>
          <p:nvPr/>
        </p:nvSpPr>
        <p:spPr>
          <a:xfrm>
            <a:off x="8201221" y="5728745"/>
            <a:ext cx="3556001" cy="762001"/>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spcBef>
                <a:spcPts val="5900"/>
              </a:spcBef>
              <a:defRPr spc="150">
                <a:solidFill>
                  <a:srgbClr val="212121"/>
                </a:solidFill>
                <a:latin typeface="Montserrat"/>
                <a:ea typeface="Montserrat"/>
                <a:cs typeface="Montserrat"/>
                <a:sym typeface="Montserrat"/>
              </a:defRPr>
            </a:lvl1pPr>
          </a:lstStyle>
          <a:p>
            <a:r>
              <a:rPr lang="en-US" sz="54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Issues</a:t>
            </a:r>
          </a:p>
        </p:txBody>
      </p:sp>
      <p:sp>
        <p:nvSpPr>
          <p:cNvPr id="23" name="Shape 1451"/>
          <p:cNvSpPr/>
          <p:nvPr/>
        </p:nvSpPr>
        <p:spPr>
          <a:xfrm>
            <a:off x="13496229" y="5440508"/>
            <a:ext cx="3556001" cy="762001"/>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spcBef>
                <a:spcPts val="5900"/>
              </a:spcBef>
              <a:defRPr spc="150">
                <a:solidFill>
                  <a:srgbClr val="212121"/>
                </a:solidFill>
                <a:latin typeface="Montserrat"/>
                <a:ea typeface="Montserrat"/>
                <a:cs typeface="Montserrat"/>
                <a:sym typeface="Montserrat"/>
              </a:defRPr>
            </a:lvl1pPr>
          </a:lstStyle>
          <a:p>
            <a:r>
              <a:rPr lang="en-US" sz="54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Merge Requests</a:t>
            </a:r>
          </a:p>
        </p:txBody>
      </p:sp>
      <p:sp>
        <p:nvSpPr>
          <p:cNvPr id="25" name="Shape 1453"/>
          <p:cNvSpPr/>
          <p:nvPr/>
        </p:nvSpPr>
        <p:spPr>
          <a:xfrm>
            <a:off x="18791237" y="5821015"/>
            <a:ext cx="3556001" cy="762001"/>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spcBef>
                <a:spcPts val="5900"/>
              </a:spcBef>
              <a:defRPr spc="150">
                <a:solidFill>
                  <a:srgbClr val="212121"/>
                </a:solidFill>
                <a:latin typeface="Montserrat"/>
                <a:ea typeface="Montserrat"/>
                <a:cs typeface="Montserrat"/>
                <a:sym typeface="Montserrat"/>
              </a:defRPr>
            </a:lvl1pPr>
          </a:lstStyle>
          <a:p>
            <a:r>
              <a:rPr lang="en-US" sz="54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CI / CD</a:t>
            </a:r>
          </a:p>
          <a:p>
            <a:endParaRPr dirty="0"/>
          </a:p>
        </p:txBody>
      </p:sp>
      <p:pic>
        <p:nvPicPr>
          <p:cNvPr id="7" name="Picture 6" descr="A close up of a computer screen">
            <a:extLst>
              <a:ext uri="{FF2B5EF4-FFF2-40B4-BE49-F238E27FC236}">
                <a16:creationId xmlns:a16="http://schemas.microsoft.com/office/drawing/2014/main" id="{A7606C05-886C-DE73-DBD3-BFCCB463D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057816"/>
            <a:ext cx="24437008" cy="5658183"/>
          </a:xfrm>
          <a:prstGeom prst="rect">
            <a:avLst/>
          </a:prstGeom>
        </p:spPr>
      </p:pic>
      <p:sp>
        <p:nvSpPr>
          <p:cNvPr id="9" name="Shape 2125">
            <a:extLst>
              <a:ext uri="{FF2B5EF4-FFF2-40B4-BE49-F238E27FC236}">
                <a16:creationId xmlns:a16="http://schemas.microsoft.com/office/drawing/2014/main" id="{B88F36A2-9918-850E-38BA-AA0C49DD3F9B}"/>
              </a:ext>
            </a:extLst>
          </p:cNvPr>
          <p:cNvSpPr txBox="1">
            <a:spLocks/>
          </p:cNvSpPr>
          <p:nvPr/>
        </p:nvSpPr>
        <p:spPr>
          <a:xfrm>
            <a:off x="1718908" y="1464390"/>
            <a:ext cx="9452229" cy="233235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lvl="1" algn="ctr" hangingPunct="1"/>
            <a:r>
              <a:rPr lang="de-DE" sz="9600" b="1" dirty="0">
                <a:solidFill>
                  <a:srgbClr val="E24329"/>
                </a:solidFill>
                <a:latin typeface="Lato" panose="020F0502020204030203" pitchFamily="34" charset="0"/>
                <a:ea typeface="Lato" panose="020F0502020204030203" pitchFamily="34" charset="0"/>
                <a:cs typeface="Lato" panose="020F0502020204030203" pitchFamily="34" charset="0"/>
              </a:rPr>
              <a:t>Anatomy of a Project </a:t>
            </a:r>
          </a:p>
        </p:txBody>
      </p:sp>
    </p:spTree>
    <p:extLst>
      <p:ext uri="{BB962C8B-B14F-4D97-AF65-F5344CB8AC3E}">
        <p14:creationId xmlns:p14="http://schemas.microsoft.com/office/powerpoint/2010/main" val="183117045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441"/>
          <p:cNvSpPr/>
          <p:nvPr/>
        </p:nvSpPr>
        <p:spPr>
          <a:xfrm>
            <a:off x="2176408" y="5360753"/>
            <a:ext cx="3556001" cy="762001"/>
          </a:xfrm>
          <a:prstGeom prst="rect">
            <a:avLst/>
          </a:prstGeom>
          <a:ln w="12700">
            <a:miter lim="400000"/>
          </a:ln>
          <a:extLst>
            <a:ext uri="{C572A759-6A51-4108-AA02-DFA0A04FC94B}">
              <ma14:wrappingTextBoxFlag xmlns="" xmlns:ma14="http://schemas.microsoft.com/office/mac/drawingml/2011/main" val="1"/>
            </a:ext>
          </a:extLst>
        </p:spPr>
        <p:txBody>
          <a:bodyPr lIns="48766" tIns="48766" rIns="48766" bIns="48766"/>
          <a:lstStyle>
            <a:lvl1pPr>
              <a:spcBef>
                <a:spcPts val="5900"/>
              </a:spcBef>
              <a:defRPr spc="150">
                <a:solidFill>
                  <a:srgbClr val="212121"/>
                </a:solidFill>
                <a:latin typeface="Montserrat"/>
                <a:ea typeface="Montserrat"/>
                <a:cs typeface="Montserrat"/>
                <a:sym typeface="Montserrat"/>
              </a:defRPr>
            </a:lvl1pPr>
          </a:lstStyle>
          <a:p>
            <a:r>
              <a:rPr lang="en-US" sz="54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Wiki</a:t>
            </a:r>
          </a:p>
          <a:p>
            <a:endParaRPr sz="5400" dirty="0"/>
          </a:p>
        </p:txBody>
      </p:sp>
      <p:sp>
        <p:nvSpPr>
          <p:cNvPr id="18" name="Shape 1446"/>
          <p:cNvSpPr/>
          <p:nvPr/>
        </p:nvSpPr>
        <p:spPr>
          <a:xfrm>
            <a:off x="9524999" y="5284551"/>
            <a:ext cx="3556001" cy="762001"/>
          </a:xfrm>
          <a:prstGeom prst="rect">
            <a:avLst/>
          </a:prstGeom>
          <a:ln w="12700">
            <a:miter lim="400000"/>
          </a:ln>
          <a:extLst>
            <a:ext uri="{C572A759-6A51-4108-AA02-DFA0A04FC94B}">
              <ma14:wrappingTextBoxFlag xmlns="" xmlns:ma14="http://schemas.microsoft.com/office/mac/drawingml/2011/main" val="1"/>
            </a:ext>
          </a:extLst>
        </p:spPr>
        <p:txBody>
          <a:bodyPr lIns="48766" tIns="48766" rIns="48766" bIns="48766"/>
          <a:lstStyle>
            <a:lvl1pPr>
              <a:spcBef>
                <a:spcPts val="5900"/>
              </a:spcBef>
              <a:defRPr spc="150">
                <a:solidFill>
                  <a:srgbClr val="212121"/>
                </a:solidFill>
                <a:latin typeface="Montserrat"/>
                <a:ea typeface="Montserrat"/>
                <a:cs typeface="Montserrat"/>
                <a:sym typeface="Montserrat"/>
              </a:defRPr>
            </a:lvl1pPr>
          </a:lstStyle>
          <a:p>
            <a:r>
              <a:rPr lang="en-US" sz="54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Snippets</a:t>
            </a:r>
          </a:p>
          <a:p>
            <a:endParaRPr sz="5400" dirty="0"/>
          </a:p>
        </p:txBody>
      </p:sp>
      <p:sp>
        <p:nvSpPr>
          <p:cNvPr id="20" name="Shape 1448"/>
          <p:cNvSpPr/>
          <p:nvPr/>
        </p:nvSpPr>
        <p:spPr>
          <a:xfrm>
            <a:off x="16873590" y="5387257"/>
            <a:ext cx="3556001" cy="762001"/>
          </a:xfrm>
          <a:prstGeom prst="rect">
            <a:avLst/>
          </a:prstGeom>
          <a:ln w="12700">
            <a:miter lim="400000"/>
          </a:ln>
          <a:extLst>
            <a:ext uri="{C572A759-6A51-4108-AA02-DFA0A04FC94B}">
              <ma14:wrappingTextBoxFlag xmlns="" xmlns:ma14="http://schemas.microsoft.com/office/mac/drawingml/2011/main" val="1"/>
            </a:ext>
          </a:extLst>
        </p:spPr>
        <p:txBody>
          <a:bodyPr lIns="48766" tIns="48766" rIns="48766" bIns="48766"/>
          <a:lstStyle>
            <a:lvl1pPr>
              <a:spcBef>
                <a:spcPts val="5900"/>
              </a:spcBef>
              <a:defRPr spc="150">
                <a:solidFill>
                  <a:srgbClr val="212121"/>
                </a:solidFill>
                <a:latin typeface="Montserrat"/>
                <a:ea typeface="Montserrat"/>
                <a:cs typeface="Montserrat"/>
                <a:sym typeface="Montserrat"/>
              </a:defRPr>
            </a:lvl1pPr>
          </a:lstStyle>
          <a:p>
            <a:r>
              <a:rPr lang="en-US" sz="54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Settings</a:t>
            </a:r>
          </a:p>
        </p:txBody>
      </p:sp>
      <p:pic>
        <p:nvPicPr>
          <p:cNvPr id="7" name="Picture 6" descr="A close up of a computer screen">
            <a:extLst>
              <a:ext uri="{FF2B5EF4-FFF2-40B4-BE49-F238E27FC236}">
                <a16:creationId xmlns:a16="http://schemas.microsoft.com/office/drawing/2014/main" id="{A7606C05-886C-DE73-DBD3-BFCCB463D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686759"/>
            <a:ext cx="24437008" cy="6029240"/>
          </a:xfrm>
          <a:prstGeom prst="rect">
            <a:avLst/>
          </a:prstGeom>
        </p:spPr>
      </p:pic>
      <p:sp>
        <p:nvSpPr>
          <p:cNvPr id="8" name="Shape 2125">
            <a:extLst>
              <a:ext uri="{FF2B5EF4-FFF2-40B4-BE49-F238E27FC236}">
                <a16:creationId xmlns:a16="http://schemas.microsoft.com/office/drawing/2014/main" id="{EA1B0F6B-A1D3-0E2E-61C6-03D3053C8486}"/>
              </a:ext>
            </a:extLst>
          </p:cNvPr>
          <p:cNvSpPr txBox="1">
            <a:spLocks/>
          </p:cNvSpPr>
          <p:nvPr/>
        </p:nvSpPr>
        <p:spPr>
          <a:xfrm>
            <a:off x="1718908" y="1464390"/>
            <a:ext cx="9452229" cy="233235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lvl="1" algn="ctr" hangingPunct="1"/>
            <a:r>
              <a:rPr lang="de-DE" sz="9600" b="1" dirty="0">
                <a:solidFill>
                  <a:srgbClr val="E24329"/>
                </a:solidFill>
                <a:latin typeface="Söhne"/>
              </a:rPr>
              <a:t>Anatomy of a Project </a:t>
            </a:r>
          </a:p>
        </p:txBody>
      </p:sp>
    </p:spTree>
    <p:extLst>
      <p:ext uri="{BB962C8B-B14F-4D97-AF65-F5344CB8AC3E}">
        <p14:creationId xmlns:p14="http://schemas.microsoft.com/office/powerpoint/2010/main" val="102390364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242071" y="6030239"/>
            <a:ext cx="6226497" cy="1815882"/>
          </a:xfrm>
          <a:prstGeom prst="rect">
            <a:avLst/>
          </a:prstGeom>
          <a:noFill/>
        </p:spPr>
        <p:txBody>
          <a:bodyPr wrap="square" rtlCol="0">
            <a:spAutoFit/>
          </a:bodyPr>
          <a:lstStyle/>
          <a:p>
            <a:pPr marL="0" marR="0" lvl="0" indent="0" algn="l" defTabSz="1828708" rtl="0" eaLnBrk="1" fontAlgn="auto" latinLnBrk="0" hangingPunct="1">
              <a:lnSpc>
                <a:spcPct val="100000"/>
              </a:lnSpc>
              <a:spcBef>
                <a:spcPts val="0"/>
              </a:spcBef>
              <a:spcAft>
                <a:spcPts val="0"/>
              </a:spcAft>
              <a:buClrTx/>
              <a:buSzTx/>
              <a:buFontTx/>
              <a:buNone/>
              <a:tabLst/>
              <a:defRPr/>
            </a:pPr>
            <a:r>
              <a:rPr kumimoji="0" lang="en-US" sz="5600" b="1" i="0" u="none" strike="noStrike" kern="1200" cap="none" spc="0" normalizeH="0" baseline="0" noProof="0" dirty="0">
                <a:ln>
                  <a:noFill/>
                </a:ln>
                <a:solidFill>
                  <a:srgbClr val="E24329"/>
                </a:solidFill>
                <a:effectLst/>
                <a:uLnTx/>
                <a:uFillTx/>
                <a:latin typeface="Lato" charset="0"/>
                <a:ea typeface="Lato" charset="0"/>
                <a:cs typeface="Lato" charset="0"/>
                <a:sym typeface="Helvetica Light"/>
              </a:rPr>
              <a:t>Code Management From</a:t>
            </a:r>
            <a:r>
              <a:rPr kumimoji="0" lang="en-US" sz="5600" b="1" i="0" u="none" strike="noStrike" kern="1200" cap="none" spc="0" normalizeH="0" noProof="0" dirty="0">
                <a:ln>
                  <a:noFill/>
                </a:ln>
                <a:solidFill>
                  <a:srgbClr val="E24329"/>
                </a:solidFill>
                <a:effectLst/>
                <a:uLnTx/>
                <a:uFillTx/>
                <a:latin typeface="Lato" charset="0"/>
                <a:ea typeface="Lato" charset="0"/>
                <a:cs typeface="Lato" charset="0"/>
                <a:sym typeface="Helvetica Light"/>
              </a:rPr>
              <a:t> </a:t>
            </a:r>
            <a:r>
              <a:rPr kumimoji="0" lang="en-US" sz="5600" b="1" i="0" u="none" strike="noStrike" kern="1200" cap="none" spc="0" normalizeH="0" baseline="0" noProof="0" dirty="0">
                <a:ln>
                  <a:noFill/>
                </a:ln>
                <a:solidFill>
                  <a:srgbClr val="E24329"/>
                </a:solidFill>
                <a:effectLst/>
                <a:uLnTx/>
                <a:uFillTx/>
                <a:latin typeface="Lato" charset="0"/>
                <a:ea typeface="Lato" charset="0"/>
                <a:cs typeface="Lato" charset="0"/>
                <a:sym typeface="Helvetica Light"/>
              </a:rPr>
              <a:t>GitLab </a:t>
            </a:r>
          </a:p>
        </p:txBody>
      </p:sp>
      <p:sp>
        <p:nvSpPr>
          <p:cNvPr id="12" name="Oval 11"/>
          <p:cNvSpPr/>
          <p:nvPr/>
        </p:nvSpPr>
        <p:spPr>
          <a:xfrm>
            <a:off x="11083293" y="5808600"/>
            <a:ext cx="1828800" cy="1828800"/>
          </a:xfrm>
          <a:prstGeom prst="ellips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828708"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Roboto Light"/>
              <a:ea typeface="+mn-ea"/>
              <a:cs typeface="+mn-cs"/>
              <a:sym typeface="Helvetica Light"/>
            </a:endParaRPr>
          </a:p>
        </p:txBody>
      </p:sp>
      <p:cxnSp>
        <p:nvCxnSpPr>
          <p:cNvPr id="13" name="Straight Connector 12"/>
          <p:cNvCxnSpPr>
            <a:cxnSpLocks/>
          </p:cNvCxnSpPr>
          <p:nvPr/>
        </p:nvCxnSpPr>
        <p:spPr>
          <a:xfrm flipH="1">
            <a:off x="1" y="6857999"/>
            <a:ext cx="11000601" cy="40779"/>
          </a:xfrm>
          <a:prstGeom prst="line">
            <a:avLst/>
          </a:prstGeom>
          <a:ln w="25400">
            <a:solidFill>
              <a:srgbClr val="E24329"/>
            </a:solidFill>
            <a:prstDash val="sysDash"/>
            <a:headEnd type="oval" w="med" len="me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3657600" y="6263255"/>
            <a:ext cx="1311965" cy="1189489"/>
          </a:xfrm>
          <a:prstGeom prst="ellipse">
            <a:avLst/>
          </a:prstGeom>
          <a:solidFill>
            <a:srgbClr val="E243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828708"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Roboto Light"/>
              <a:ea typeface="+mn-ea"/>
              <a:cs typeface="+mn-cs"/>
              <a:sym typeface="Helvetica Light"/>
            </a:endParaRPr>
          </a:p>
        </p:txBody>
      </p:sp>
      <p:sp>
        <p:nvSpPr>
          <p:cNvPr id="16" name="TextBox 15"/>
          <p:cNvSpPr txBox="1"/>
          <p:nvPr/>
        </p:nvSpPr>
        <p:spPr>
          <a:xfrm>
            <a:off x="3030946" y="7637400"/>
            <a:ext cx="3609120" cy="830997"/>
          </a:xfrm>
          <a:prstGeom prst="rect">
            <a:avLst/>
          </a:prstGeom>
          <a:noFill/>
        </p:spPr>
        <p:txBody>
          <a:bodyPr wrap="square" rtlCol="0">
            <a:spAutoFit/>
          </a:bodyPr>
          <a:lstStyle/>
          <a:p>
            <a:pPr marL="0" marR="0" lvl="0" indent="0" algn="l" defTabSz="1828708"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lumMod val="75000"/>
                    <a:lumOff val="25000"/>
                  </a:srgbClr>
                </a:solidFill>
                <a:effectLst/>
                <a:uLnTx/>
                <a:uFillTx/>
                <a:latin typeface="Lato" charset="0"/>
                <a:ea typeface="Lato" charset="0"/>
                <a:cs typeface="Lato" charset="0"/>
                <a:sym typeface="Helvetica Light"/>
              </a:rPr>
              <a:t> </a:t>
            </a:r>
            <a:r>
              <a:rPr kumimoji="0" lang="en-US" sz="4800" b="1" i="0" u="none" strike="noStrike" kern="1200" cap="none" spc="0" normalizeH="0" baseline="0" noProof="0" dirty="0">
                <a:ln>
                  <a:noFill/>
                </a:ln>
                <a:solidFill>
                  <a:srgbClr val="E24329"/>
                </a:solidFill>
                <a:effectLst/>
                <a:uLnTx/>
                <a:uFillTx/>
                <a:latin typeface="Lato" charset="0"/>
                <a:ea typeface="Lato" charset="0"/>
                <a:cs typeface="Lato" charset="0"/>
                <a:sym typeface="Helvetica Light"/>
              </a:rPr>
              <a:t>Git</a:t>
            </a:r>
            <a:r>
              <a:rPr kumimoji="0" lang="en-US" sz="3200" b="1" i="0" u="none" strike="noStrike" kern="1200" cap="none" spc="0" normalizeH="0" baseline="0" noProof="0" dirty="0">
                <a:ln>
                  <a:noFill/>
                </a:ln>
                <a:solidFill>
                  <a:srgbClr val="000000">
                    <a:lumMod val="75000"/>
                    <a:lumOff val="25000"/>
                  </a:srgbClr>
                </a:solidFill>
                <a:effectLst/>
                <a:uLnTx/>
                <a:uFillTx/>
                <a:latin typeface="Lato" charset="0"/>
                <a:ea typeface="Lato" charset="0"/>
                <a:cs typeface="Lato" charset="0"/>
                <a:sym typeface="Helvetica Light"/>
              </a:rPr>
              <a:t> </a:t>
            </a:r>
          </a:p>
        </p:txBody>
      </p:sp>
      <p:sp>
        <p:nvSpPr>
          <p:cNvPr id="17" name="7 CuadroTexto"/>
          <p:cNvSpPr txBox="1"/>
          <p:nvPr/>
        </p:nvSpPr>
        <p:spPr>
          <a:xfrm>
            <a:off x="2663687" y="8438201"/>
            <a:ext cx="5976647" cy="763222"/>
          </a:xfrm>
          <a:prstGeom prst="rect">
            <a:avLst/>
          </a:prstGeom>
          <a:noFill/>
        </p:spPr>
        <p:txBody>
          <a:bodyPr wrap="square">
            <a:spAutoFit/>
          </a:bodyPr>
          <a:lstStyle/>
          <a:p>
            <a:pPr marL="0" marR="0" lvl="0" indent="0" algn="l" defTabSz="1828708" rtl="0" eaLnBrk="1" fontAlgn="auto" latinLnBrk="0" hangingPunct="1">
              <a:lnSpc>
                <a:spcPts val="256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Lato" charset="0"/>
              <a:ea typeface="Lato" charset="0"/>
              <a:cs typeface="Lato" charset="0"/>
              <a:sym typeface="Helvetica Light"/>
            </a:endParaRPr>
          </a:p>
          <a:p>
            <a:pPr marL="0" marR="0" lvl="0" indent="0" algn="l" defTabSz="1828708" rtl="0" eaLnBrk="1" fontAlgn="auto" latinLnBrk="0" hangingPunct="1">
              <a:lnSpc>
                <a:spcPts val="256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lumMod val="95000"/>
                    <a:lumOff val="5000"/>
                  </a:srgbClr>
                </a:solidFill>
                <a:effectLst/>
                <a:uLnTx/>
                <a:uFillTx/>
                <a:latin typeface="Lato" charset="0"/>
                <a:ea typeface="Lato" charset="0"/>
                <a:cs typeface="Lato" charset="0"/>
                <a:sym typeface="Helvetica Light"/>
              </a:rPr>
              <a:t>Version control system </a:t>
            </a:r>
          </a:p>
        </p:txBody>
      </p:sp>
      <p:pic>
        <p:nvPicPr>
          <p:cNvPr id="3" name="Picture 2" descr="A black and white logo&#10;&#10;Description automatically generated with low confidence">
            <a:extLst>
              <a:ext uri="{FF2B5EF4-FFF2-40B4-BE49-F238E27FC236}">
                <a16:creationId xmlns:a16="http://schemas.microsoft.com/office/drawing/2014/main" id="{9E70D24F-8814-EDAB-CE33-3ABEECE98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0957" y="6517385"/>
            <a:ext cx="1145003" cy="762786"/>
          </a:xfrm>
          <a:prstGeom prst="rect">
            <a:avLst/>
          </a:prstGeom>
        </p:spPr>
      </p:pic>
      <p:pic>
        <p:nvPicPr>
          <p:cNvPr id="5" name="Picture 4" descr="A logo of a fox&#10;&#10;Description automatically generated with low confidence">
            <a:extLst>
              <a:ext uri="{FF2B5EF4-FFF2-40B4-BE49-F238E27FC236}">
                <a16:creationId xmlns:a16="http://schemas.microsoft.com/office/drawing/2014/main" id="{925CE545-7D65-7E8C-5B06-ACAB6276C5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0602" y="5859336"/>
            <a:ext cx="1911491" cy="1479328"/>
          </a:xfrm>
          <a:prstGeom prst="rect">
            <a:avLst/>
          </a:prstGeom>
        </p:spPr>
      </p:pic>
    </p:spTree>
    <p:extLst>
      <p:ext uri="{BB962C8B-B14F-4D97-AF65-F5344CB8AC3E}">
        <p14:creationId xmlns:p14="http://schemas.microsoft.com/office/powerpoint/2010/main" val="24245894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xtBox 7"/>
          <p:cNvSpPr txBox="1"/>
          <p:nvPr/>
        </p:nvSpPr>
        <p:spPr>
          <a:xfrm>
            <a:off x="1676402" y="9095034"/>
            <a:ext cx="6354415" cy="3334027"/>
          </a:xfrm>
          <a:prstGeom prst="rect">
            <a:avLst/>
          </a:prstGeom>
        </p:spPr>
        <p:txBody>
          <a:bodyPr vert="horz" lIns="91440" tIns="45720" rIns="91440" bIns="45720" rtlCol="0" anchor="ctr">
            <a:normAutofit/>
          </a:bodyPr>
          <a:lstStyle/>
          <a:p>
            <a:pPr defTabSz="914400" hangingPunct="1">
              <a:lnSpc>
                <a:spcPct val="90000"/>
              </a:lnSpc>
              <a:spcBef>
                <a:spcPct val="0"/>
              </a:spcBef>
              <a:spcAft>
                <a:spcPts val="600"/>
              </a:spcAft>
            </a:pPr>
            <a:endParaRPr lang="en-US" sz="4400" b="1" kern="1200" dirty="0">
              <a:solidFill>
                <a:schemeClr val="tx1"/>
              </a:solidFill>
              <a:latin typeface="+mj-lt"/>
              <a:ea typeface="+mj-ea"/>
              <a:cs typeface="+mj-cs"/>
            </a:endParaRPr>
          </a:p>
        </p:txBody>
      </p:sp>
      <p:sp>
        <p:nvSpPr>
          <p:cNvPr id="19"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17435690" y="6678550"/>
            <a:ext cx="5975798" cy="5975798"/>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7 CuadroTexto"/>
          <p:cNvSpPr txBox="1"/>
          <p:nvPr/>
        </p:nvSpPr>
        <p:spPr>
          <a:xfrm>
            <a:off x="5075025" y="10034927"/>
            <a:ext cx="12765932" cy="3155029"/>
          </a:xfrm>
          <a:prstGeom prst="rect">
            <a:avLst/>
          </a:prstGeom>
        </p:spPr>
        <p:txBody>
          <a:bodyPr vert="horz" lIns="91440" tIns="45720" rIns="91440" bIns="45720" rtlCol="0">
            <a:normAutofit/>
          </a:bodyPr>
          <a:lstStyle/>
          <a:p>
            <a:pPr indent="-228600" defTabSz="914400" hangingPunct="1">
              <a:lnSpc>
                <a:spcPct val="90000"/>
              </a:lnSpc>
              <a:spcAft>
                <a:spcPts val="600"/>
              </a:spcAft>
              <a:buFont typeface="Arial" panose="020B0604020202020204" pitchFamily="34" charset="0"/>
              <a:buChar char="•"/>
              <a:defRPr/>
            </a:pPr>
            <a:r>
              <a:rPr lang="en-US" sz="3200" dirty="0">
                <a:solidFill>
                  <a:schemeClr val="tx1">
                    <a:lumMod val="95000"/>
                    <a:lumOff val="5000"/>
                  </a:schemeClr>
                </a:solidFill>
              </a:rPr>
              <a:t>Creating a GitLab account is free, so if you use it in a corporate context the project’s administrator will add you in the company’s relevant project(s).</a:t>
            </a:r>
          </a:p>
          <a:p>
            <a:pPr defTabSz="914400" hangingPunct="1">
              <a:lnSpc>
                <a:spcPct val="90000"/>
              </a:lnSpc>
              <a:spcAft>
                <a:spcPts val="600"/>
              </a:spcAft>
              <a:defRPr/>
            </a:pPr>
            <a:endParaRPr lang="en-US" sz="3200" dirty="0">
              <a:solidFill>
                <a:schemeClr val="tx1">
                  <a:lumMod val="95000"/>
                  <a:lumOff val="5000"/>
                </a:schemeClr>
              </a:solidFill>
            </a:endParaRPr>
          </a:p>
          <a:p>
            <a:pPr indent="-228600" defTabSz="914400" hangingPunct="1">
              <a:lnSpc>
                <a:spcPct val="90000"/>
              </a:lnSpc>
              <a:spcAft>
                <a:spcPts val="600"/>
              </a:spcAft>
              <a:buFont typeface="Arial" panose="020B0604020202020204" pitchFamily="34" charset="0"/>
              <a:buChar char="•"/>
              <a:defRPr/>
            </a:pPr>
            <a:r>
              <a:rPr lang="en-US" sz="3200" dirty="0">
                <a:solidFill>
                  <a:schemeClr val="tx1">
                    <a:lumMod val="95000"/>
                    <a:lumOff val="5000"/>
                  </a:schemeClr>
                </a:solidFill>
              </a:rPr>
              <a:t>You can potentially work on GitLab with the same account for professional projects as well as for personal projects (depending on the email address you use to create your account).</a:t>
            </a:r>
            <a:endParaRPr lang="en-US" sz="3200" kern="1200" dirty="0">
              <a:solidFill>
                <a:schemeClr val="tx1">
                  <a:lumMod val="95000"/>
                  <a:lumOff val="5000"/>
                </a:schemeClr>
              </a:solidFill>
            </a:endParaRPr>
          </a:p>
          <a:p>
            <a:pPr indent="-228600" defTabSz="914400" hangingPunct="1">
              <a:lnSpc>
                <a:spcPct val="90000"/>
              </a:lnSpc>
              <a:spcAft>
                <a:spcPts val="600"/>
              </a:spcAft>
              <a:buFont typeface="Arial" panose="020B0604020202020204" pitchFamily="34" charset="0"/>
              <a:buChar char="•"/>
              <a:defRPr/>
            </a:pPr>
            <a:endParaRPr lang="en-US" kern="1200" dirty="0">
              <a:solidFill>
                <a:schemeClr val="tx1"/>
              </a:solidFill>
            </a:endParaRPr>
          </a:p>
        </p:txBody>
      </p:sp>
      <p:pic>
        <p:nvPicPr>
          <p:cNvPr id="1028" name="Picture 4">
            <a:extLst>
              <a:ext uri="{FF2B5EF4-FFF2-40B4-BE49-F238E27FC236}">
                <a16:creationId xmlns:a16="http://schemas.microsoft.com/office/drawing/2014/main" id="{ABDA84E4-75C6-82F8-A1BC-DB8625561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7357" y="715525"/>
            <a:ext cx="14849059" cy="7663985"/>
          </a:xfrm>
          <a:prstGeom prst="rect">
            <a:avLst/>
          </a:prstGeom>
          <a:noFill/>
          <a:extLst>
            <a:ext uri="{909E8E84-426E-40DD-AFC4-6F175D3DCCD1}">
              <a14:hiddenFill xmlns:a14="http://schemas.microsoft.com/office/drawing/2010/main">
                <a:solidFill>
                  <a:srgbClr val="FFFFFF"/>
                </a:solidFill>
              </a14:hiddenFill>
            </a:ext>
          </a:extLst>
        </p:spPr>
      </p:pic>
      <p:sp>
        <p:nvSpPr>
          <p:cNvPr id="7" name="7 CuadroTexto">
            <a:extLst>
              <a:ext uri="{FF2B5EF4-FFF2-40B4-BE49-F238E27FC236}">
                <a16:creationId xmlns:a16="http://schemas.microsoft.com/office/drawing/2014/main" id="{8CFE8CBD-8CFB-B820-4B6F-22E73C494E4D}"/>
              </a:ext>
            </a:extLst>
          </p:cNvPr>
          <p:cNvSpPr txBox="1"/>
          <p:nvPr/>
        </p:nvSpPr>
        <p:spPr>
          <a:xfrm>
            <a:off x="7232102" y="8652200"/>
            <a:ext cx="6016486" cy="689514"/>
          </a:xfrm>
          <a:prstGeom prst="rect">
            <a:avLst/>
          </a:prstGeom>
        </p:spPr>
        <p:txBody>
          <a:bodyPr vert="horz" lIns="91440" tIns="45720" rIns="91440" bIns="45720" rtlCol="0">
            <a:normAutofit/>
          </a:bodyPr>
          <a:lstStyle/>
          <a:p>
            <a:pPr algn="ctr" defTabSz="914400" hangingPunct="1">
              <a:lnSpc>
                <a:spcPct val="90000"/>
              </a:lnSpc>
              <a:spcAft>
                <a:spcPts val="600"/>
              </a:spcAft>
              <a:defRPr/>
            </a:pPr>
            <a:r>
              <a:rPr lang="en-US" sz="1800" kern="1200" dirty="0">
                <a:solidFill>
                  <a:srgbClr val="E24329"/>
                </a:solidFill>
              </a:rPr>
              <a:t>GitLab Project Overview </a:t>
            </a:r>
          </a:p>
        </p:txBody>
      </p:sp>
    </p:spTree>
    <p:extLst>
      <p:ext uri="{BB962C8B-B14F-4D97-AF65-F5344CB8AC3E}">
        <p14:creationId xmlns:p14="http://schemas.microsoft.com/office/powerpoint/2010/main" val="74739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xtBox 7"/>
          <p:cNvSpPr txBox="1"/>
          <p:nvPr/>
        </p:nvSpPr>
        <p:spPr>
          <a:xfrm>
            <a:off x="1676402" y="9095034"/>
            <a:ext cx="6354415" cy="3334027"/>
          </a:xfrm>
          <a:prstGeom prst="rect">
            <a:avLst/>
          </a:prstGeom>
        </p:spPr>
        <p:txBody>
          <a:bodyPr vert="horz" lIns="91440" tIns="45720" rIns="91440" bIns="45720" rtlCol="0" anchor="ctr">
            <a:normAutofit/>
          </a:bodyPr>
          <a:lstStyle/>
          <a:p>
            <a:pPr defTabSz="914400" hangingPunct="1">
              <a:lnSpc>
                <a:spcPct val="90000"/>
              </a:lnSpc>
              <a:spcBef>
                <a:spcPct val="0"/>
              </a:spcBef>
              <a:spcAft>
                <a:spcPts val="600"/>
              </a:spcAft>
            </a:pPr>
            <a:endParaRPr lang="en-US" sz="4400" b="1" kern="1200" dirty="0">
              <a:solidFill>
                <a:schemeClr val="tx1"/>
              </a:solidFill>
              <a:latin typeface="+mj-lt"/>
              <a:ea typeface="+mj-ea"/>
              <a:cs typeface="+mj-cs"/>
            </a:endParaRPr>
          </a:p>
        </p:txBody>
      </p:sp>
      <p:sp>
        <p:nvSpPr>
          <p:cNvPr id="19"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17435690" y="6678550"/>
            <a:ext cx="5975798" cy="5975798"/>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7 CuadroTexto"/>
          <p:cNvSpPr txBox="1"/>
          <p:nvPr/>
        </p:nvSpPr>
        <p:spPr>
          <a:xfrm>
            <a:off x="1357791" y="1864962"/>
            <a:ext cx="12765932" cy="5943133"/>
          </a:xfrm>
          <a:prstGeom prst="rect">
            <a:avLst/>
          </a:prstGeom>
        </p:spPr>
        <p:txBody>
          <a:bodyPr vert="horz" lIns="91440" tIns="45720" rIns="91440" bIns="45720" rtlCol="0">
            <a:normAutofit/>
          </a:bodyPr>
          <a:lstStyle/>
          <a:p>
            <a:pPr defTabSz="914400" hangingPunct="1">
              <a:lnSpc>
                <a:spcPct val="90000"/>
              </a:lnSpc>
              <a:spcAft>
                <a:spcPts val="600"/>
              </a:spcAft>
              <a:defRPr/>
            </a:pPr>
            <a:r>
              <a:rPr lang="en-US" sz="4800" b="1" dirty="0">
                <a:solidFill>
                  <a:srgbClr val="E24329"/>
                </a:solidFill>
              </a:rPr>
              <a:t>Settling in GitLab?</a:t>
            </a:r>
          </a:p>
          <a:p>
            <a:r>
              <a:rPr lang="en-US" kern="1200" dirty="0">
                <a:solidFill>
                  <a:schemeClr val="tx1">
                    <a:lumMod val="95000"/>
                    <a:lumOff val="5000"/>
                  </a:schemeClr>
                </a:solidFill>
              </a:rPr>
              <a:t>  </a:t>
            </a:r>
            <a:r>
              <a:rPr lang="en-US" sz="3600" b="1" dirty="0">
                <a:solidFill>
                  <a:schemeClr val="tx1">
                    <a:lumMod val="95000"/>
                    <a:lumOff val="5000"/>
                  </a:schemeClr>
                </a:solidFill>
              </a:rPr>
              <a:t>Repository :</a:t>
            </a:r>
          </a:p>
          <a:p>
            <a:r>
              <a:rPr lang="en-US" dirty="0">
                <a:solidFill>
                  <a:schemeClr val="tx1">
                    <a:lumMod val="95000"/>
                    <a:lumOff val="5000"/>
                  </a:schemeClr>
                </a:solidFill>
              </a:rPr>
              <a:t>To each project on GitLab corresponds a repository. This is where you will find all the files included in your project but also the history of changes and the status of the existing branches:</a:t>
            </a:r>
          </a:p>
          <a:p>
            <a:r>
              <a:rPr lang="en-US" b="1" dirty="0">
                <a:solidFill>
                  <a:schemeClr val="tx1">
                    <a:lumMod val="95000"/>
                    <a:lumOff val="5000"/>
                  </a:schemeClr>
                </a:solidFill>
              </a:rPr>
              <a:t> 1 .Files: </a:t>
            </a:r>
            <a:r>
              <a:rPr lang="en-US" dirty="0">
                <a:solidFill>
                  <a:schemeClr val="tx1">
                    <a:lumMod val="95000"/>
                    <a:lumOff val="5000"/>
                  </a:schemeClr>
                </a:solidFill>
              </a:rPr>
              <a:t>the top navigation bar allows you to find the exact file and version you are   looking for.</a:t>
            </a:r>
          </a:p>
          <a:p>
            <a:endParaRPr lang="en-US" dirty="0">
              <a:solidFill>
                <a:schemeClr val="tx1">
                  <a:lumMod val="95000"/>
                  <a:lumOff val="5000"/>
                </a:schemeClr>
              </a:solidFill>
            </a:endParaRPr>
          </a:p>
          <a:p>
            <a:pPr defTabSz="914400" hangingPunct="1">
              <a:lnSpc>
                <a:spcPct val="90000"/>
              </a:lnSpc>
              <a:spcAft>
                <a:spcPts val="600"/>
              </a:spcAft>
              <a:defRPr/>
            </a:pPr>
            <a:endParaRPr lang="en-US" kern="1200" dirty="0">
              <a:solidFill>
                <a:schemeClr val="tx1"/>
              </a:solidFill>
            </a:endParaRPr>
          </a:p>
        </p:txBody>
      </p:sp>
      <p:pic>
        <p:nvPicPr>
          <p:cNvPr id="2050" name="Picture 2">
            <a:extLst>
              <a:ext uri="{FF2B5EF4-FFF2-40B4-BE49-F238E27FC236}">
                <a16:creationId xmlns:a16="http://schemas.microsoft.com/office/drawing/2014/main" id="{36BB3161-267B-4431-6D50-7360D4BB9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984" y="6026193"/>
            <a:ext cx="10442146" cy="5943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5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xtBox 7"/>
          <p:cNvSpPr txBox="1"/>
          <p:nvPr/>
        </p:nvSpPr>
        <p:spPr>
          <a:xfrm>
            <a:off x="1676402" y="9095034"/>
            <a:ext cx="6354415" cy="3334027"/>
          </a:xfrm>
          <a:prstGeom prst="rect">
            <a:avLst/>
          </a:prstGeom>
        </p:spPr>
        <p:txBody>
          <a:bodyPr vert="horz" lIns="91440" tIns="45720" rIns="91440" bIns="45720" rtlCol="0" anchor="ctr">
            <a:normAutofit/>
          </a:bodyPr>
          <a:lstStyle/>
          <a:p>
            <a:pPr defTabSz="914400" hangingPunct="1">
              <a:lnSpc>
                <a:spcPct val="90000"/>
              </a:lnSpc>
              <a:spcBef>
                <a:spcPct val="0"/>
              </a:spcBef>
              <a:spcAft>
                <a:spcPts val="600"/>
              </a:spcAft>
            </a:pPr>
            <a:endParaRPr lang="en-US" sz="4400" b="1" kern="1200" dirty="0">
              <a:solidFill>
                <a:schemeClr val="tx1"/>
              </a:solidFill>
              <a:latin typeface="+mj-lt"/>
              <a:ea typeface="+mj-ea"/>
              <a:cs typeface="+mj-cs"/>
            </a:endParaRPr>
          </a:p>
        </p:txBody>
      </p:sp>
      <p:sp>
        <p:nvSpPr>
          <p:cNvPr id="19"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17435690" y="6678550"/>
            <a:ext cx="5975798" cy="5975798"/>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7 CuadroTexto"/>
          <p:cNvSpPr txBox="1"/>
          <p:nvPr/>
        </p:nvSpPr>
        <p:spPr>
          <a:xfrm>
            <a:off x="1357791" y="1864962"/>
            <a:ext cx="12765932" cy="5943133"/>
          </a:xfrm>
          <a:prstGeom prst="rect">
            <a:avLst/>
          </a:prstGeom>
        </p:spPr>
        <p:txBody>
          <a:bodyPr vert="horz" lIns="91440" tIns="45720" rIns="91440" bIns="45720" rtlCol="0">
            <a:normAutofit/>
          </a:bodyPr>
          <a:lstStyle/>
          <a:p>
            <a:pPr defTabSz="914400" hangingPunct="1">
              <a:lnSpc>
                <a:spcPct val="90000"/>
              </a:lnSpc>
              <a:spcAft>
                <a:spcPts val="600"/>
              </a:spcAft>
              <a:defRPr/>
            </a:pPr>
            <a:r>
              <a:rPr lang="en-US" sz="4800" b="1" dirty="0">
                <a:solidFill>
                  <a:srgbClr val="E24329"/>
                </a:solidFill>
              </a:rPr>
              <a:t>Settling in GitLab?</a:t>
            </a:r>
          </a:p>
          <a:p>
            <a:r>
              <a:rPr lang="en-US" kern="1200" dirty="0">
                <a:solidFill>
                  <a:schemeClr val="tx1">
                    <a:lumMod val="95000"/>
                    <a:lumOff val="5000"/>
                  </a:schemeClr>
                </a:solidFill>
              </a:rPr>
              <a:t>  </a:t>
            </a:r>
            <a:r>
              <a:rPr lang="en-US" sz="3600" b="1" dirty="0">
                <a:solidFill>
                  <a:schemeClr val="tx1">
                    <a:lumMod val="95000"/>
                    <a:lumOff val="5000"/>
                  </a:schemeClr>
                </a:solidFill>
              </a:rPr>
              <a:t>Repository :</a:t>
            </a:r>
          </a:p>
          <a:p>
            <a:r>
              <a:rPr lang="en-US" dirty="0">
                <a:solidFill>
                  <a:schemeClr val="tx1">
                    <a:lumMod val="95000"/>
                    <a:lumOff val="5000"/>
                  </a:schemeClr>
                </a:solidFill>
              </a:rPr>
              <a:t>To each project on GitLab corresponds a repository. This is where you will find all the files included in your project but also the history of changes and the status of the existing branches:</a:t>
            </a:r>
          </a:p>
          <a:p>
            <a:endParaRPr lang="en-US" dirty="0">
              <a:solidFill>
                <a:schemeClr val="tx1">
                  <a:lumMod val="95000"/>
                  <a:lumOff val="5000"/>
                </a:schemeClr>
              </a:solidFill>
            </a:endParaRPr>
          </a:p>
          <a:p>
            <a:r>
              <a:rPr lang="en-US" b="1" dirty="0">
                <a:solidFill>
                  <a:schemeClr val="tx1">
                    <a:lumMod val="95000"/>
                    <a:lumOff val="5000"/>
                  </a:schemeClr>
                </a:solidFill>
              </a:rPr>
              <a:t> 2.Commits: </a:t>
            </a:r>
            <a:r>
              <a:rPr lang="en-US" dirty="0">
                <a:solidFill>
                  <a:schemeClr val="tx1">
                    <a:lumMod val="95000"/>
                    <a:lumOff val="5000"/>
                  </a:schemeClr>
                </a:solidFill>
              </a:rPr>
              <a:t>this part displays all the recent changes that were committed and merged into the selected branch</a:t>
            </a:r>
          </a:p>
          <a:p>
            <a:endParaRPr lang="en-US" dirty="0">
              <a:solidFill>
                <a:schemeClr val="tx1">
                  <a:lumMod val="95000"/>
                  <a:lumOff val="5000"/>
                </a:schemeClr>
              </a:solidFill>
            </a:endParaRPr>
          </a:p>
          <a:p>
            <a:pPr defTabSz="914400" hangingPunct="1">
              <a:lnSpc>
                <a:spcPct val="90000"/>
              </a:lnSpc>
              <a:spcAft>
                <a:spcPts val="600"/>
              </a:spcAft>
              <a:defRPr/>
            </a:pPr>
            <a:endParaRPr lang="en-US" kern="1200" dirty="0">
              <a:solidFill>
                <a:schemeClr val="tx1"/>
              </a:solidFill>
            </a:endParaRPr>
          </a:p>
        </p:txBody>
      </p:sp>
      <p:pic>
        <p:nvPicPr>
          <p:cNvPr id="3074" name="Picture 2">
            <a:extLst>
              <a:ext uri="{FF2B5EF4-FFF2-40B4-BE49-F238E27FC236}">
                <a16:creationId xmlns:a16="http://schemas.microsoft.com/office/drawing/2014/main" id="{AAD99CFA-971B-987A-C563-5C64B89A7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7219" y="6858000"/>
            <a:ext cx="10010777" cy="5332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719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xtBox 7"/>
          <p:cNvSpPr txBox="1"/>
          <p:nvPr/>
        </p:nvSpPr>
        <p:spPr>
          <a:xfrm>
            <a:off x="1676402" y="9095034"/>
            <a:ext cx="6354415" cy="3334027"/>
          </a:xfrm>
          <a:prstGeom prst="rect">
            <a:avLst/>
          </a:prstGeom>
        </p:spPr>
        <p:txBody>
          <a:bodyPr vert="horz" lIns="91440" tIns="45720" rIns="91440" bIns="45720" rtlCol="0" anchor="ctr">
            <a:normAutofit/>
          </a:bodyPr>
          <a:lstStyle/>
          <a:p>
            <a:pPr defTabSz="914400" hangingPunct="1">
              <a:lnSpc>
                <a:spcPct val="90000"/>
              </a:lnSpc>
              <a:spcBef>
                <a:spcPct val="0"/>
              </a:spcBef>
              <a:spcAft>
                <a:spcPts val="600"/>
              </a:spcAft>
            </a:pPr>
            <a:endParaRPr lang="en-US" sz="4400" b="1" kern="1200" dirty="0">
              <a:solidFill>
                <a:schemeClr val="tx1"/>
              </a:solidFill>
              <a:latin typeface="+mj-lt"/>
              <a:ea typeface="+mj-ea"/>
              <a:cs typeface="+mj-cs"/>
            </a:endParaRPr>
          </a:p>
        </p:txBody>
      </p:sp>
      <p:sp>
        <p:nvSpPr>
          <p:cNvPr id="19"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17435690" y="6678550"/>
            <a:ext cx="5975798" cy="5975798"/>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7 CuadroTexto"/>
          <p:cNvSpPr txBox="1"/>
          <p:nvPr/>
        </p:nvSpPr>
        <p:spPr>
          <a:xfrm>
            <a:off x="1357791" y="1864962"/>
            <a:ext cx="12765932" cy="5943133"/>
          </a:xfrm>
          <a:prstGeom prst="rect">
            <a:avLst/>
          </a:prstGeom>
        </p:spPr>
        <p:txBody>
          <a:bodyPr vert="horz" lIns="91440" tIns="45720" rIns="91440" bIns="45720" rtlCol="0">
            <a:normAutofit/>
          </a:bodyPr>
          <a:lstStyle/>
          <a:p>
            <a:pPr defTabSz="914400" hangingPunct="1">
              <a:lnSpc>
                <a:spcPct val="90000"/>
              </a:lnSpc>
              <a:spcAft>
                <a:spcPts val="600"/>
              </a:spcAft>
              <a:defRPr/>
            </a:pPr>
            <a:r>
              <a:rPr lang="en-US" sz="4800" b="1" dirty="0">
                <a:solidFill>
                  <a:srgbClr val="E24329"/>
                </a:solidFill>
              </a:rPr>
              <a:t>Settling in GitLab?</a:t>
            </a:r>
          </a:p>
          <a:p>
            <a:r>
              <a:rPr lang="en-US" kern="1200" dirty="0">
                <a:solidFill>
                  <a:schemeClr val="tx1">
                    <a:lumMod val="95000"/>
                    <a:lumOff val="5000"/>
                  </a:schemeClr>
                </a:solidFill>
              </a:rPr>
              <a:t>  </a:t>
            </a:r>
            <a:r>
              <a:rPr lang="en-US" sz="3600" b="1" dirty="0">
                <a:solidFill>
                  <a:schemeClr val="tx1">
                    <a:lumMod val="95000"/>
                    <a:lumOff val="5000"/>
                  </a:schemeClr>
                </a:solidFill>
              </a:rPr>
              <a:t>Repository :</a:t>
            </a:r>
          </a:p>
          <a:p>
            <a:r>
              <a:rPr lang="en-US" dirty="0">
                <a:solidFill>
                  <a:schemeClr val="tx1">
                    <a:lumMod val="95000"/>
                    <a:lumOff val="5000"/>
                  </a:schemeClr>
                </a:solidFill>
              </a:rPr>
              <a:t>To each project on GitLab corresponds a repository. This is where you will find all the files included in your project but also the history of changes and the status of the existing branches:</a:t>
            </a:r>
          </a:p>
          <a:p>
            <a:endParaRPr lang="en-US" dirty="0">
              <a:solidFill>
                <a:schemeClr val="tx1">
                  <a:lumMod val="95000"/>
                  <a:lumOff val="5000"/>
                </a:schemeClr>
              </a:solidFill>
            </a:endParaRPr>
          </a:p>
          <a:p>
            <a:r>
              <a:rPr lang="en-US" b="1" dirty="0">
                <a:solidFill>
                  <a:schemeClr val="tx1">
                    <a:lumMod val="95000"/>
                    <a:lumOff val="5000"/>
                  </a:schemeClr>
                </a:solidFill>
              </a:rPr>
              <a:t>3. Branches</a:t>
            </a:r>
            <a:r>
              <a:rPr lang="en-US" dirty="0">
                <a:solidFill>
                  <a:schemeClr val="tx1">
                    <a:lumMod val="95000"/>
                    <a:lumOff val="5000"/>
                  </a:schemeClr>
                </a:solidFill>
              </a:rPr>
              <a:t>: here you see all the project’s branches and their current status (“master” being the main branch, you can also browse the branches that you or your colleagues created)</a:t>
            </a:r>
          </a:p>
          <a:p>
            <a:endParaRPr lang="en-US" dirty="0">
              <a:solidFill>
                <a:schemeClr val="tx1">
                  <a:lumMod val="95000"/>
                  <a:lumOff val="5000"/>
                </a:schemeClr>
              </a:solidFill>
            </a:endParaRPr>
          </a:p>
          <a:p>
            <a:pPr defTabSz="914400" hangingPunct="1">
              <a:lnSpc>
                <a:spcPct val="90000"/>
              </a:lnSpc>
              <a:spcAft>
                <a:spcPts val="600"/>
              </a:spcAft>
              <a:defRPr/>
            </a:pPr>
            <a:endParaRPr lang="en-US" kern="1200" dirty="0">
              <a:solidFill>
                <a:schemeClr val="tx1"/>
              </a:solidFill>
            </a:endParaRPr>
          </a:p>
        </p:txBody>
      </p:sp>
      <p:pic>
        <p:nvPicPr>
          <p:cNvPr id="4098" name="Picture 2">
            <a:extLst>
              <a:ext uri="{FF2B5EF4-FFF2-40B4-BE49-F238E27FC236}">
                <a16:creationId xmlns:a16="http://schemas.microsoft.com/office/drawing/2014/main" id="{42561364-1BFC-7622-316D-59BA650F43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9890" y="7001368"/>
            <a:ext cx="9720470" cy="537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65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xtBox 7"/>
          <p:cNvSpPr txBox="1"/>
          <p:nvPr/>
        </p:nvSpPr>
        <p:spPr>
          <a:xfrm>
            <a:off x="1676402" y="9095034"/>
            <a:ext cx="6354415" cy="3334027"/>
          </a:xfrm>
          <a:prstGeom prst="rect">
            <a:avLst/>
          </a:prstGeom>
        </p:spPr>
        <p:txBody>
          <a:bodyPr vert="horz" lIns="91440" tIns="45720" rIns="91440" bIns="45720" rtlCol="0" anchor="ctr">
            <a:normAutofit/>
          </a:bodyPr>
          <a:lstStyle/>
          <a:p>
            <a:pPr defTabSz="914400" hangingPunct="1">
              <a:lnSpc>
                <a:spcPct val="90000"/>
              </a:lnSpc>
              <a:spcBef>
                <a:spcPct val="0"/>
              </a:spcBef>
              <a:spcAft>
                <a:spcPts val="600"/>
              </a:spcAft>
            </a:pPr>
            <a:endParaRPr lang="en-US" sz="4400" b="1" kern="1200" dirty="0">
              <a:solidFill>
                <a:schemeClr val="tx1"/>
              </a:solidFill>
              <a:latin typeface="+mj-lt"/>
              <a:ea typeface="+mj-ea"/>
              <a:cs typeface="+mj-cs"/>
            </a:endParaRPr>
          </a:p>
        </p:txBody>
      </p:sp>
      <p:sp>
        <p:nvSpPr>
          <p:cNvPr id="19"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17435690" y="6678550"/>
            <a:ext cx="5975798" cy="5975798"/>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7 CuadroTexto"/>
          <p:cNvSpPr txBox="1"/>
          <p:nvPr/>
        </p:nvSpPr>
        <p:spPr>
          <a:xfrm>
            <a:off x="1461781" y="1021768"/>
            <a:ext cx="12765932" cy="5943133"/>
          </a:xfrm>
          <a:prstGeom prst="rect">
            <a:avLst/>
          </a:prstGeom>
        </p:spPr>
        <p:txBody>
          <a:bodyPr vert="horz" lIns="91440" tIns="45720" rIns="91440" bIns="45720" rtlCol="0">
            <a:normAutofit fontScale="77500" lnSpcReduction="20000"/>
          </a:bodyPr>
          <a:lstStyle/>
          <a:p>
            <a:pPr defTabSz="914400" hangingPunct="1">
              <a:lnSpc>
                <a:spcPct val="90000"/>
              </a:lnSpc>
              <a:spcAft>
                <a:spcPts val="600"/>
              </a:spcAft>
              <a:defRPr/>
            </a:pPr>
            <a:r>
              <a:rPr lang="en-US" sz="7200" b="1" dirty="0">
                <a:solidFill>
                  <a:srgbClr val="E24329"/>
                </a:solidFill>
              </a:rPr>
              <a:t>Issues </a:t>
            </a:r>
          </a:p>
          <a:p>
            <a:r>
              <a:rPr lang="en-US" sz="4800" dirty="0">
                <a:solidFill>
                  <a:schemeClr val="tx1">
                    <a:lumMod val="95000"/>
                    <a:lumOff val="5000"/>
                  </a:schemeClr>
                </a:solidFill>
              </a:rPr>
              <a:t> </a:t>
            </a:r>
          </a:p>
          <a:p>
            <a:pPr marL="457200" indent="-457200">
              <a:buFont typeface="Arial" panose="020B0604020202020204" pitchFamily="34" charset="0"/>
              <a:buChar char="•"/>
            </a:pPr>
            <a:r>
              <a:rPr lang="en-US" sz="4800" dirty="0">
                <a:solidFill>
                  <a:schemeClr val="tx2">
                    <a:lumMod val="10000"/>
                  </a:schemeClr>
                </a:solidFill>
              </a:rPr>
              <a:t>are a core building block in GitLab that enable collaboration, discussions, planning and tracking of work.</a:t>
            </a:r>
          </a:p>
          <a:p>
            <a:pPr marL="457200" indent="-457200">
              <a:buFont typeface="Arial" panose="020B0604020202020204" pitchFamily="34" charset="0"/>
              <a:buChar char="•"/>
            </a:pPr>
            <a:r>
              <a:rPr lang="en-US" sz="4800" dirty="0">
                <a:solidFill>
                  <a:schemeClr val="tx2">
                    <a:lumMod val="10000"/>
                  </a:schemeClr>
                </a:solidFill>
              </a:rPr>
              <a:t>Issues are defined in the scope of a Project. NOT a Group.</a:t>
            </a:r>
          </a:p>
          <a:p>
            <a:pPr marL="457200" indent="-457200">
              <a:buFont typeface="Arial" panose="020B0604020202020204" pitchFamily="34" charset="0"/>
              <a:buChar char="•"/>
            </a:pPr>
            <a:r>
              <a:rPr lang="en-US" sz="4800" dirty="0">
                <a:solidFill>
                  <a:schemeClr val="tx2">
                    <a:lumMod val="10000"/>
                  </a:schemeClr>
                </a:solidFill>
              </a:rPr>
              <a:t>Groups have Epics.</a:t>
            </a:r>
          </a:p>
          <a:p>
            <a:pPr marL="457200" indent="-457200">
              <a:buFont typeface="Arial" panose="020B0604020202020204" pitchFamily="34" charset="0"/>
              <a:buChar char="•"/>
            </a:pPr>
            <a:r>
              <a:rPr lang="en-US" sz="4800" dirty="0">
                <a:solidFill>
                  <a:schemeClr val="tx2">
                    <a:lumMod val="10000"/>
                  </a:schemeClr>
                </a:solidFill>
              </a:rPr>
              <a:t>Issue Board</a:t>
            </a:r>
          </a:p>
          <a:p>
            <a:pPr marL="457200" indent="-457200">
              <a:buFont typeface="Arial" panose="020B0604020202020204" pitchFamily="34" charset="0"/>
              <a:buChar char="•"/>
            </a:pPr>
            <a:r>
              <a:rPr lang="en-US" sz="4800" dirty="0">
                <a:solidFill>
                  <a:schemeClr val="tx2">
                    <a:lumMod val="10000"/>
                  </a:schemeClr>
                </a:solidFill>
              </a:rPr>
              <a:t>Labels</a:t>
            </a:r>
          </a:p>
          <a:p>
            <a:pPr marL="457200" indent="-457200">
              <a:buFont typeface="Arial" panose="020B0604020202020204" pitchFamily="34" charset="0"/>
              <a:buChar char="•"/>
            </a:pPr>
            <a:r>
              <a:rPr lang="en-US" sz="4800" dirty="0">
                <a:solidFill>
                  <a:schemeClr val="tx2">
                    <a:lumMod val="10000"/>
                  </a:schemeClr>
                </a:solidFill>
              </a:rPr>
              <a:t>Milestones</a:t>
            </a:r>
          </a:p>
          <a:p>
            <a:endParaRPr lang="en-US" dirty="0">
              <a:solidFill>
                <a:schemeClr val="tx1">
                  <a:lumMod val="95000"/>
                  <a:lumOff val="5000"/>
                </a:schemeClr>
              </a:solidFill>
            </a:endParaRPr>
          </a:p>
          <a:p>
            <a:endParaRPr lang="en-US" sz="4800" b="1" dirty="0">
              <a:solidFill>
                <a:srgbClr val="E24329"/>
              </a:solidFill>
            </a:endParaRPr>
          </a:p>
          <a:p>
            <a:endParaRPr lang="en-US" dirty="0">
              <a:solidFill>
                <a:schemeClr val="tx1">
                  <a:lumMod val="95000"/>
                  <a:lumOff val="5000"/>
                </a:schemeClr>
              </a:solidFill>
            </a:endParaRPr>
          </a:p>
          <a:p>
            <a:pPr defTabSz="914400" hangingPunct="1">
              <a:lnSpc>
                <a:spcPct val="90000"/>
              </a:lnSpc>
              <a:spcAft>
                <a:spcPts val="600"/>
              </a:spcAft>
              <a:defRPr/>
            </a:pPr>
            <a:endParaRPr lang="en-US" kern="1200" dirty="0">
              <a:solidFill>
                <a:schemeClr val="tx1"/>
              </a:solidFill>
            </a:endParaRPr>
          </a:p>
        </p:txBody>
      </p:sp>
      <p:pic>
        <p:nvPicPr>
          <p:cNvPr id="2" name="Picture 2" descr="Issue boards | GitLab">
            <a:extLst>
              <a:ext uri="{FF2B5EF4-FFF2-40B4-BE49-F238E27FC236}">
                <a16:creationId xmlns:a16="http://schemas.microsoft.com/office/drawing/2014/main" id="{89350169-9A80-D771-D138-B951AF3231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621" y="4790662"/>
            <a:ext cx="12025805" cy="7279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36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xtBox 7"/>
          <p:cNvSpPr txBox="1"/>
          <p:nvPr/>
        </p:nvSpPr>
        <p:spPr>
          <a:xfrm>
            <a:off x="1676402" y="9095034"/>
            <a:ext cx="6354415" cy="3334027"/>
          </a:xfrm>
          <a:prstGeom prst="rect">
            <a:avLst/>
          </a:prstGeom>
        </p:spPr>
        <p:txBody>
          <a:bodyPr vert="horz" lIns="91440" tIns="45720" rIns="91440" bIns="45720" rtlCol="0" anchor="ctr">
            <a:normAutofit/>
          </a:bodyPr>
          <a:lstStyle/>
          <a:p>
            <a:pPr defTabSz="914400" hangingPunct="1">
              <a:lnSpc>
                <a:spcPct val="90000"/>
              </a:lnSpc>
              <a:spcBef>
                <a:spcPct val="0"/>
              </a:spcBef>
              <a:spcAft>
                <a:spcPts val="600"/>
              </a:spcAft>
            </a:pPr>
            <a:endParaRPr lang="en-US" sz="4400" b="1" kern="1200" dirty="0">
              <a:solidFill>
                <a:schemeClr val="tx1"/>
              </a:solidFill>
              <a:latin typeface="+mj-lt"/>
              <a:ea typeface="+mj-ea"/>
              <a:cs typeface="+mj-cs"/>
            </a:endParaRPr>
          </a:p>
        </p:txBody>
      </p:sp>
      <p:sp>
        <p:nvSpPr>
          <p:cNvPr id="19"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17435690" y="6678550"/>
            <a:ext cx="5975798" cy="5975798"/>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7 CuadroTexto"/>
          <p:cNvSpPr txBox="1"/>
          <p:nvPr/>
        </p:nvSpPr>
        <p:spPr>
          <a:xfrm>
            <a:off x="1461781" y="1021768"/>
            <a:ext cx="12765932" cy="5943133"/>
          </a:xfrm>
          <a:prstGeom prst="rect">
            <a:avLst/>
          </a:prstGeom>
        </p:spPr>
        <p:txBody>
          <a:bodyPr vert="horz" lIns="91440" tIns="45720" rIns="91440" bIns="45720" rtlCol="0">
            <a:normAutofit/>
          </a:bodyPr>
          <a:lstStyle/>
          <a:p>
            <a:r>
              <a:rPr lang="en-US" sz="4800" b="1" dirty="0">
                <a:solidFill>
                  <a:srgbClr val="E24329"/>
                </a:solidFill>
              </a:rPr>
              <a:t>Contributing: How to bring your personal touch to the project?</a:t>
            </a:r>
          </a:p>
          <a:p>
            <a:r>
              <a:rPr lang="en-US" sz="3600" b="1" dirty="0">
                <a:solidFill>
                  <a:schemeClr val="tx1">
                    <a:lumMod val="95000"/>
                    <a:lumOff val="5000"/>
                  </a:schemeClr>
                </a:solidFill>
              </a:rPr>
              <a:t>Merge Requests</a:t>
            </a:r>
          </a:p>
          <a:p>
            <a:r>
              <a:rPr lang="en-US" dirty="0">
                <a:solidFill>
                  <a:schemeClr val="tx1">
                    <a:lumMod val="95000"/>
                    <a:lumOff val="5000"/>
                  </a:schemeClr>
                </a:solidFill>
              </a:rPr>
              <a:t>For making changes to the code located on the “master” branch. </a:t>
            </a:r>
          </a:p>
          <a:p>
            <a:endParaRPr lang="en-US" dirty="0">
              <a:solidFill>
                <a:schemeClr val="tx1">
                  <a:lumMod val="95000"/>
                  <a:lumOff val="5000"/>
                </a:schemeClr>
              </a:solidFill>
            </a:endParaRPr>
          </a:p>
          <a:p>
            <a:r>
              <a:rPr lang="en-US" b="1" dirty="0">
                <a:solidFill>
                  <a:schemeClr val="tx1">
                    <a:lumMod val="95000"/>
                    <a:lumOff val="5000"/>
                  </a:schemeClr>
                </a:solidFill>
              </a:rPr>
              <a:t>1.Overview of merge requests</a:t>
            </a:r>
            <a:r>
              <a:rPr lang="en-US" dirty="0">
                <a:solidFill>
                  <a:schemeClr val="tx1">
                    <a:lumMod val="95000"/>
                    <a:lumOff val="5000"/>
                  </a:schemeClr>
                </a:solidFill>
              </a:rPr>
              <a:t>: it allows you to quickly grasp the changes that your teammates have been working on and want to integrate into the “master” branch</a:t>
            </a:r>
          </a:p>
          <a:p>
            <a:endParaRPr lang="en-US" dirty="0">
              <a:solidFill>
                <a:schemeClr val="tx1">
                  <a:lumMod val="95000"/>
                  <a:lumOff val="5000"/>
                </a:schemeClr>
              </a:solidFill>
            </a:endParaRPr>
          </a:p>
          <a:p>
            <a:endParaRPr lang="en-US" sz="4800" b="1" dirty="0">
              <a:solidFill>
                <a:srgbClr val="E24329"/>
              </a:solidFill>
            </a:endParaRPr>
          </a:p>
          <a:p>
            <a:endParaRPr lang="en-US" dirty="0">
              <a:solidFill>
                <a:schemeClr val="tx1">
                  <a:lumMod val="95000"/>
                  <a:lumOff val="5000"/>
                </a:schemeClr>
              </a:solidFill>
            </a:endParaRPr>
          </a:p>
          <a:p>
            <a:pPr defTabSz="914400" hangingPunct="1">
              <a:lnSpc>
                <a:spcPct val="90000"/>
              </a:lnSpc>
              <a:spcAft>
                <a:spcPts val="600"/>
              </a:spcAft>
              <a:defRPr/>
            </a:pPr>
            <a:endParaRPr lang="en-US" kern="1200" dirty="0">
              <a:solidFill>
                <a:schemeClr val="tx1"/>
              </a:solidFill>
            </a:endParaRPr>
          </a:p>
        </p:txBody>
      </p:sp>
      <p:pic>
        <p:nvPicPr>
          <p:cNvPr id="5122" name="Picture 2">
            <a:extLst>
              <a:ext uri="{FF2B5EF4-FFF2-40B4-BE49-F238E27FC236}">
                <a16:creationId xmlns:a16="http://schemas.microsoft.com/office/drawing/2014/main" id="{C9973520-A8C6-C36E-FA1B-08E73E679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2915" y="6075994"/>
            <a:ext cx="10340674" cy="6353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74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sketch, drawing, child art, art&#10;&#10;Description automatically generated">
            <a:extLst>
              <a:ext uri="{FF2B5EF4-FFF2-40B4-BE49-F238E27FC236}">
                <a16:creationId xmlns:a16="http://schemas.microsoft.com/office/drawing/2014/main" id="{4A8ED468-5D65-8240-0B89-84F600ADA760}"/>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3623" b="3623"/>
          <a:stretch>
            <a:fillRect/>
          </a:stretch>
        </p:blipFill>
        <p:spPr>
          <a:xfrm>
            <a:off x="6091634" y="66"/>
            <a:ext cx="18292366" cy="13715934"/>
          </a:xfrm>
        </p:spPr>
      </p:pic>
      <p:sp>
        <p:nvSpPr>
          <p:cNvPr id="3" name="Shape 2353"/>
          <p:cNvSpPr/>
          <p:nvPr/>
        </p:nvSpPr>
        <p:spPr>
          <a:xfrm rot="10800000">
            <a:off x="6091634" y="0"/>
            <a:ext cx="5080001"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600" y="21600"/>
                </a:lnTo>
                <a:lnTo>
                  <a:pt x="0" y="0"/>
                </a:lnTo>
                <a:close/>
              </a:path>
            </a:pathLst>
          </a:custGeom>
          <a:solidFill>
            <a:srgbClr val="FFFFFF"/>
          </a:solidFill>
          <a:ln w="12700">
            <a:miter lim="400000"/>
          </a:ln>
        </p:spPr>
        <p:txBody>
          <a:bodyPr lIns="50800" tIns="50800" rIns="50800" bIns="50800" anchor="ctr"/>
          <a:lstStyle/>
          <a:p>
            <a:pPr algn="ctr">
              <a:lnSpc>
                <a:spcPct val="100000"/>
              </a:lnSpc>
              <a:defRPr sz="3200">
                <a:solidFill>
                  <a:srgbClr val="FFFFFF"/>
                </a:solidFill>
              </a:defRPr>
            </a:pPr>
            <a:endParaRPr/>
          </a:p>
        </p:txBody>
      </p:sp>
      <p:pic>
        <p:nvPicPr>
          <p:cNvPr id="6" name="Picture 5" descr="A logo of a fox&#10;&#10;Description automatically generated with low confidence">
            <a:extLst>
              <a:ext uri="{FF2B5EF4-FFF2-40B4-BE49-F238E27FC236}">
                <a16:creationId xmlns:a16="http://schemas.microsoft.com/office/drawing/2014/main" id="{84B6C6D8-F30C-3CF1-056E-DA7BE6D6D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322" y="596414"/>
            <a:ext cx="2762929" cy="2504595"/>
          </a:xfrm>
          <a:prstGeom prst="rect">
            <a:avLst/>
          </a:prstGeom>
        </p:spPr>
      </p:pic>
      <p:sp>
        <p:nvSpPr>
          <p:cNvPr id="2" name="Shape 1912">
            <a:extLst>
              <a:ext uri="{FF2B5EF4-FFF2-40B4-BE49-F238E27FC236}">
                <a16:creationId xmlns:a16="http://schemas.microsoft.com/office/drawing/2014/main" id="{F9B74716-E0FD-D9E6-7095-C2CF81A73CB2}"/>
              </a:ext>
            </a:extLst>
          </p:cNvPr>
          <p:cNvSpPr/>
          <p:nvPr/>
        </p:nvSpPr>
        <p:spPr>
          <a:xfrm>
            <a:off x="1743539" y="3836505"/>
            <a:ext cx="10998425" cy="48415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marL="914400" marR="0" lvl="0" indent="-914400" algn="l" defTabSz="825500" rtl="0" eaLnBrk="1" fontAlgn="auto" latinLnBrk="0" hangingPunct="0">
              <a:lnSpc>
                <a:spcPct val="200000"/>
              </a:lnSpc>
              <a:spcBef>
                <a:spcPts val="0"/>
              </a:spcBef>
              <a:spcAft>
                <a:spcPts val="0"/>
              </a:spcAft>
              <a:buClrTx/>
              <a:buSzTx/>
              <a:buFont typeface="+mj-lt"/>
              <a:buAutoNum type="arabicPeriod"/>
              <a:tabLst/>
              <a:defRPr sz="11200" spc="560">
                <a:solidFill>
                  <a:srgbClr val="212121"/>
                </a:solidFill>
                <a:latin typeface="+mj-lt"/>
                <a:ea typeface="+mj-ea"/>
                <a:cs typeface="+mj-cs"/>
                <a:sym typeface="Montserrat Semi Bold"/>
              </a:defRPr>
            </a:pPr>
            <a:r>
              <a:rPr lang="en-US" sz="3200" b="1" spc="56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sym typeface="Montserrat Semi Bold"/>
              </a:rPr>
              <a:t>GitLab and its key features</a:t>
            </a:r>
          </a:p>
          <a:p>
            <a:pPr marL="914400" marR="0" lvl="0" indent="-914400" algn="l" defTabSz="825500" rtl="0" eaLnBrk="1" fontAlgn="auto" latinLnBrk="0" hangingPunct="0">
              <a:lnSpc>
                <a:spcPct val="200000"/>
              </a:lnSpc>
              <a:spcBef>
                <a:spcPts val="0"/>
              </a:spcBef>
              <a:spcAft>
                <a:spcPts val="0"/>
              </a:spcAft>
              <a:buClrTx/>
              <a:buSzTx/>
              <a:buFont typeface="+mj-lt"/>
              <a:buAutoNum type="arabicPeriod"/>
              <a:tabLst/>
              <a:defRPr sz="11200" spc="560">
                <a:solidFill>
                  <a:srgbClr val="212121"/>
                </a:solidFill>
                <a:latin typeface="+mj-lt"/>
                <a:ea typeface="+mj-ea"/>
                <a:cs typeface="+mj-cs"/>
                <a:sym typeface="Montserrat Semi Bold"/>
              </a:defRPr>
            </a:pPr>
            <a:r>
              <a:rPr lang="en-US" sz="3200" b="1" spc="56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sym typeface="Montserrat Semi Bold"/>
              </a:rPr>
              <a:t>GitLab’s UI and Anatomy of a Project</a:t>
            </a:r>
          </a:p>
          <a:p>
            <a:pPr marL="914400" marR="0" lvl="0" indent="-914400" algn="l" defTabSz="825500" rtl="0" eaLnBrk="1" fontAlgn="auto" latinLnBrk="0" hangingPunct="0">
              <a:lnSpc>
                <a:spcPct val="200000"/>
              </a:lnSpc>
              <a:spcBef>
                <a:spcPts val="0"/>
              </a:spcBef>
              <a:spcAft>
                <a:spcPts val="0"/>
              </a:spcAft>
              <a:buClrTx/>
              <a:buSzTx/>
              <a:buFont typeface="+mj-lt"/>
              <a:buAutoNum type="arabicPeriod"/>
              <a:tabLst/>
              <a:defRPr sz="11200" spc="560">
                <a:solidFill>
                  <a:srgbClr val="212121"/>
                </a:solidFill>
                <a:latin typeface="+mj-lt"/>
                <a:ea typeface="+mj-ea"/>
                <a:cs typeface="+mj-cs"/>
                <a:sym typeface="Montserrat Semi Bold"/>
              </a:defRPr>
            </a:pPr>
            <a:r>
              <a:rPr lang="en-US" sz="3200" b="1" spc="56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sym typeface="Montserrat Semi Bold"/>
              </a:rPr>
              <a:t>GitLab’s CI / CD Pipeline</a:t>
            </a:r>
          </a:p>
          <a:p>
            <a:pPr marL="914400" marR="0" lvl="0" indent="-914400" algn="l" defTabSz="825500" rtl="0" eaLnBrk="1" fontAlgn="auto" latinLnBrk="0" hangingPunct="0">
              <a:lnSpc>
                <a:spcPct val="200000"/>
              </a:lnSpc>
              <a:spcBef>
                <a:spcPts val="0"/>
              </a:spcBef>
              <a:spcAft>
                <a:spcPts val="0"/>
              </a:spcAft>
              <a:buClrTx/>
              <a:buSzTx/>
              <a:buFont typeface="+mj-lt"/>
              <a:buAutoNum type="arabicPeriod"/>
              <a:tabLst/>
              <a:defRPr sz="11200" spc="560">
                <a:solidFill>
                  <a:srgbClr val="212121"/>
                </a:solidFill>
                <a:latin typeface="+mj-lt"/>
                <a:ea typeface="+mj-ea"/>
                <a:cs typeface="+mj-cs"/>
                <a:sym typeface="Montserrat Semi Bold"/>
              </a:defRPr>
            </a:pPr>
            <a:r>
              <a:rPr kumimoji="0" lang="en-US" sz="3200" b="1" i="0" u="none" strike="noStrike" kern="0" cap="none" spc="560" normalizeH="0" baseline="0" noProof="0" dirty="0">
                <a:ln>
                  <a:noFill/>
                </a:ln>
                <a:solidFill>
                  <a:schemeClr val="tx2">
                    <a:lumMod val="10000"/>
                  </a:schemeClr>
                </a:solidFill>
                <a:effectLst/>
                <a:uLnTx/>
                <a:uFillTx/>
                <a:latin typeface="Lato" panose="020F0502020204030203" pitchFamily="34" charset="0"/>
                <a:ea typeface="Lato" panose="020F0502020204030203" pitchFamily="34" charset="0"/>
                <a:cs typeface="Lato" panose="020F0502020204030203" pitchFamily="34" charset="0"/>
                <a:sym typeface="Montserrat Semi Bold"/>
              </a:rPr>
              <a:t>Integration and Extensibility</a:t>
            </a:r>
          </a:p>
          <a:p>
            <a:pPr marL="914400" marR="0" lvl="0" indent="-914400" algn="l" defTabSz="825500" rtl="0" eaLnBrk="1" fontAlgn="auto" latinLnBrk="0" hangingPunct="0">
              <a:lnSpc>
                <a:spcPct val="200000"/>
              </a:lnSpc>
              <a:spcBef>
                <a:spcPts val="0"/>
              </a:spcBef>
              <a:spcAft>
                <a:spcPts val="0"/>
              </a:spcAft>
              <a:buClrTx/>
              <a:buSzTx/>
              <a:buFont typeface="+mj-lt"/>
              <a:buAutoNum type="arabicPeriod"/>
              <a:tabLst/>
              <a:defRPr sz="11200" spc="560">
                <a:solidFill>
                  <a:srgbClr val="212121"/>
                </a:solidFill>
                <a:latin typeface="+mj-lt"/>
                <a:ea typeface="+mj-ea"/>
                <a:cs typeface="+mj-cs"/>
                <a:sym typeface="Montserrat Semi Bold"/>
              </a:defRPr>
            </a:pPr>
            <a:r>
              <a:rPr lang="en-US" sz="3200" b="1" spc="56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sym typeface="Montserrat Semi Bold"/>
              </a:rPr>
              <a:t>GitLab and Security</a:t>
            </a:r>
          </a:p>
          <a:p>
            <a:pPr marL="914400" marR="0" lvl="0" indent="-914400" algn="l" defTabSz="825500" rtl="0" eaLnBrk="1" fontAlgn="auto" latinLnBrk="0" hangingPunct="0">
              <a:lnSpc>
                <a:spcPct val="200000"/>
              </a:lnSpc>
              <a:spcBef>
                <a:spcPts val="0"/>
              </a:spcBef>
              <a:spcAft>
                <a:spcPts val="0"/>
              </a:spcAft>
              <a:buClrTx/>
              <a:buSzTx/>
              <a:buFont typeface="+mj-lt"/>
              <a:buAutoNum type="arabicPeriod"/>
              <a:tabLst/>
              <a:defRPr sz="11200" spc="560">
                <a:solidFill>
                  <a:srgbClr val="212121"/>
                </a:solidFill>
                <a:latin typeface="+mj-lt"/>
                <a:ea typeface="+mj-ea"/>
                <a:cs typeface="+mj-cs"/>
                <a:sym typeface="Montserrat Semi Bold"/>
              </a:defRPr>
            </a:pPr>
            <a:r>
              <a:rPr kumimoji="0" lang="en-US" sz="3200" b="1" i="0" u="none" strike="noStrike" kern="0" cap="none" spc="560" normalizeH="0" baseline="0" noProof="0" dirty="0">
                <a:ln>
                  <a:noFill/>
                </a:ln>
                <a:solidFill>
                  <a:schemeClr val="tx2">
                    <a:lumMod val="10000"/>
                  </a:schemeClr>
                </a:solidFill>
                <a:effectLst/>
                <a:uLnTx/>
                <a:uFillTx/>
                <a:latin typeface="Lato" panose="020F0502020204030203" pitchFamily="34" charset="0"/>
                <a:ea typeface="Lato" panose="020F0502020204030203" pitchFamily="34" charset="0"/>
                <a:cs typeface="Lato" panose="020F0502020204030203" pitchFamily="34" charset="0"/>
                <a:sym typeface="Montserrat Semi Bold"/>
              </a:rPr>
              <a:t>GitLab and Cloud</a:t>
            </a:r>
          </a:p>
          <a:p>
            <a:pPr marL="914400" marR="0" lvl="0" indent="-914400" algn="l" defTabSz="825500" rtl="0" eaLnBrk="1" fontAlgn="auto" latinLnBrk="0" hangingPunct="0">
              <a:lnSpc>
                <a:spcPct val="200000"/>
              </a:lnSpc>
              <a:spcBef>
                <a:spcPts val="0"/>
              </a:spcBef>
              <a:spcAft>
                <a:spcPts val="0"/>
              </a:spcAft>
              <a:buClrTx/>
              <a:buSzTx/>
              <a:buFont typeface="+mj-lt"/>
              <a:buAutoNum type="arabicPeriod"/>
              <a:tabLst/>
              <a:defRPr sz="11200" spc="560">
                <a:solidFill>
                  <a:srgbClr val="212121"/>
                </a:solidFill>
                <a:latin typeface="+mj-lt"/>
                <a:ea typeface="+mj-ea"/>
                <a:cs typeface="+mj-cs"/>
                <a:sym typeface="Montserrat Semi Bold"/>
              </a:defRPr>
            </a:pPr>
            <a:r>
              <a:rPr lang="en-US" sz="3200" b="1" spc="56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sym typeface="Montserrat Semi Bold"/>
              </a:rPr>
              <a:t>Gitlab and AI</a:t>
            </a:r>
          </a:p>
          <a:p>
            <a:pPr marL="914400" marR="0" lvl="0" indent="-914400" algn="l" defTabSz="825500" rtl="0" eaLnBrk="1" fontAlgn="auto" latinLnBrk="0" hangingPunct="0">
              <a:lnSpc>
                <a:spcPct val="200000"/>
              </a:lnSpc>
              <a:spcBef>
                <a:spcPts val="0"/>
              </a:spcBef>
              <a:spcAft>
                <a:spcPts val="0"/>
              </a:spcAft>
              <a:buClrTx/>
              <a:buSzTx/>
              <a:buFont typeface="+mj-lt"/>
              <a:buAutoNum type="arabicPeriod"/>
              <a:tabLst/>
              <a:defRPr sz="11200" spc="560">
                <a:solidFill>
                  <a:srgbClr val="212121"/>
                </a:solidFill>
                <a:latin typeface="+mj-lt"/>
                <a:ea typeface="+mj-ea"/>
                <a:cs typeface="+mj-cs"/>
                <a:sym typeface="Montserrat Semi Bold"/>
              </a:defRPr>
            </a:pPr>
            <a:r>
              <a:rPr kumimoji="0" lang="en-US" sz="3200" b="1" i="0" u="none" strike="noStrike" kern="0" cap="none" spc="560" normalizeH="0" baseline="0" noProof="0" dirty="0">
                <a:ln>
                  <a:noFill/>
                </a:ln>
                <a:solidFill>
                  <a:schemeClr val="tx2">
                    <a:lumMod val="10000"/>
                  </a:schemeClr>
                </a:solidFill>
                <a:effectLst/>
                <a:uLnTx/>
                <a:uFillTx/>
                <a:latin typeface="Lato" panose="020F0502020204030203" pitchFamily="34" charset="0"/>
                <a:ea typeface="Lato" panose="020F0502020204030203" pitchFamily="34" charset="0"/>
                <a:cs typeface="Lato" panose="020F0502020204030203" pitchFamily="34" charset="0"/>
                <a:sym typeface="Montserrat Semi Bold"/>
              </a:rPr>
              <a:t>Conclusion </a:t>
            </a:r>
          </a:p>
          <a:p>
            <a:pPr marL="914400" marR="0" lvl="0" indent="-914400" algn="l" defTabSz="825500" rtl="0" eaLnBrk="1" fontAlgn="auto" latinLnBrk="0" hangingPunct="0">
              <a:lnSpc>
                <a:spcPct val="80000"/>
              </a:lnSpc>
              <a:spcBef>
                <a:spcPts val="0"/>
              </a:spcBef>
              <a:spcAft>
                <a:spcPts val="0"/>
              </a:spcAft>
              <a:buClrTx/>
              <a:buSzTx/>
              <a:buFont typeface="+mj-lt"/>
              <a:buAutoNum type="arabicPeriod"/>
              <a:tabLst/>
              <a:defRPr sz="11200" spc="560">
                <a:solidFill>
                  <a:srgbClr val="212121"/>
                </a:solidFill>
                <a:latin typeface="+mj-lt"/>
                <a:ea typeface="+mj-ea"/>
                <a:cs typeface="+mj-cs"/>
                <a:sym typeface="Montserrat Semi Bold"/>
              </a:defRPr>
            </a:pPr>
            <a:endParaRPr kumimoji="0" lang="en-US" sz="3200" b="0" i="0" u="none" strike="noStrike" kern="0" cap="none" spc="560" normalizeH="0" baseline="0" noProof="0" dirty="0">
              <a:ln>
                <a:noFill/>
              </a:ln>
              <a:solidFill>
                <a:schemeClr val="tx2">
                  <a:lumMod val="10000"/>
                </a:schemeClr>
              </a:solidFill>
              <a:effectLst/>
              <a:uLnTx/>
              <a:uFillTx/>
              <a:latin typeface="Lato" panose="020F0502020204030203" pitchFamily="34" charset="0"/>
              <a:ea typeface="Lato" panose="020F0502020204030203" pitchFamily="34" charset="0"/>
              <a:cs typeface="Lato" panose="020F0502020204030203" pitchFamily="34" charset="0"/>
              <a:sym typeface="Montserrat Semi Bold"/>
            </a:endParaRPr>
          </a:p>
          <a:p>
            <a:pPr marL="914400" marR="0" lvl="0" indent="-914400" algn="l" defTabSz="825500" rtl="0" eaLnBrk="1" fontAlgn="auto" latinLnBrk="0" hangingPunct="0">
              <a:lnSpc>
                <a:spcPct val="80000"/>
              </a:lnSpc>
              <a:spcBef>
                <a:spcPts val="0"/>
              </a:spcBef>
              <a:spcAft>
                <a:spcPts val="0"/>
              </a:spcAft>
              <a:buClrTx/>
              <a:buSzTx/>
              <a:buFont typeface="+mj-lt"/>
              <a:buAutoNum type="arabicPeriod"/>
              <a:tabLst/>
              <a:defRPr sz="11200" spc="560">
                <a:solidFill>
                  <a:srgbClr val="212121"/>
                </a:solidFill>
                <a:latin typeface="+mj-lt"/>
                <a:ea typeface="+mj-ea"/>
                <a:cs typeface="+mj-cs"/>
                <a:sym typeface="Montserrat Semi Bold"/>
              </a:defRPr>
            </a:pPr>
            <a:endParaRPr kumimoji="0" sz="3200" b="0" i="0" u="none" strike="noStrike" kern="0" cap="none" spc="560" normalizeH="0" baseline="0" noProof="0" dirty="0">
              <a:ln>
                <a:noFill/>
              </a:ln>
              <a:solidFill>
                <a:schemeClr val="tx2">
                  <a:lumMod val="10000"/>
                </a:schemeClr>
              </a:solidFill>
              <a:effectLst/>
              <a:uLnTx/>
              <a:uFillTx/>
              <a:latin typeface="Lato" panose="020F0502020204030203" pitchFamily="34" charset="0"/>
              <a:ea typeface="Lato" panose="020F0502020204030203" pitchFamily="34" charset="0"/>
              <a:cs typeface="Lato" panose="020F0502020204030203" pitchFamily="34" charset="0"/>
              <a:sym typeface="Montserrat Semi Bold"/>
            </a:endParaRPr>
          </a:p>
        </p:txBody>
      </p:sp>
      <p:sp>
        <p:nvSpPr>
          <p:cNvPr id="4" name="Shape 1912">
            <a:extLst>
              <a:ext uri="{FF2B5EF4-FFF2-40B4-BE49-F238E27FC236}">
                <a16:creationId xmlns:a16="http://schemas.microsoft.com/office/drawing/2014/main" id="{C02E7691-E5EE-1946-75F3-FC5AB2DB6C25}"/>
              </a:ext>
            </a:extLst>
          </p:cNvPr>
          <p:cNvSpPr>
            <a:spLocks noGrp="1" noRot="1" noMove="1" noResize="1" noEditPoints="1" noAdjustHandles="1" noChangeArrowheads="1" noChangeShapeType="1"/>
          </p:cNvSpPr>
          <p:nvPr/>
        </p:nvSpPr>
        <p:spPr>
          <a:xfrm>
            <a:off x="3986696" y="1366986"/>
            <a:ext cx="8205304" cy="34680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marL="0" marR="0" lvl="0" indent="0" algn="l" defTabSz="825500" rtl="0" eaLnBrk="1" fontAlgn="auto" latinLnBrk="0" hangingPunct="0">
              <a:lnSpc>
                <a:spcPct val="80000"/>
              </a:lnSpc>
              <a:spcBef>
                <a:spcPts val="0"/>
              </a:spcBef>
              <a:spcAft>
                <a:spcPts val="0"/>
              </a:spcAft>
              <a:buClrTx/>
              <a:buSzTx/>
              <a:buFontTx/>
              <a:buNone/>
              <a:tabLst/>
              <a:defRPr sz="11200" spc="560">
                <a:solidFill>
                  <a:srgbClr val="212121"/>
                </a:solidFill>
                <a:latin typeface="+mj-lt"/>
                <a:ea typeface="+mj-ea"/>
                <a:cs typeface="+mj-cs"/>
                <a:sym typeface="Montserrat Semi Bold"/>
              </a:defRPr>
            </a:pPr>
            <a:r>
              <a:rPr kumimoji="0" lang="en-US" sz="7200" b="1" i="0" u="none" strike="noStrike" kern="0" cap="none" spc="56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Montserrat Semi Bold"/>
              </a:rPr>
              <a:t>Outline</a:t>
            </a:r>
            <a:r>
              <a:rPr kumimoji="0" lang="en-US" sz="5400" b="0" i="0" u="none" strike="noStrike" kern="0" cap="none" spc="56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Montserrat Semi Bold"/>
              </a:rPr>
              <a:t> </a:t>
            </a:r>
            <a:endParaRPr kumimoji="0" sz="5400" b="0" i="0" u="none" strike="noStrike" kern="0" cap="none" spc="56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Montserrat Semi Bold"/>
            </a:endParaRPr>
          </a:p>
        </p:txBody>
      </p:sp>
    </p:spTree>
    <p:extLst>
      <p:ext uri="{BB962C8B-B14F-4D97-AF65-F5344CB8AC3E}">
        <p14:creationId xmlns:p14="http://schemas.microsoft.com/office/powerpoint/2010/main" val="4562065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xtBox 7"/>
          <p:cNvSpPr txBox="1"/>
          <p:nvPr/>
        </p:nvSpPr>
        <p:spPr>
          <a:xfrm>
            <a:off x="1676402" y="9095034"/>
            <a:ext cx="6354415" cy="3334027"/>
          </a:xfrm>
          <a:prstGeom prst="rect">
            <a:avLst/>
          </a:prstGeom>
        </p:spPr>
        <p:txBody>
          <a:bodyPr vert="horz" lIns="91440" tIns="45720" rIns="91440" bIns="45720" rtlCol="0" anchor="ctr">
            <a:normAutofit/>
          </a:bodyPr>
          <a:lstStyle/>
          <a:p>
            <a:pPr defTabSz="914400" hangingPunct="1">
              <a:lnSpc>
                <a:spcPct val="90000"/>
              </a:lnSpc>
              <a:spcBef>
                <a:spcPct val="0"/>
              </a:spcBef>
              <a:spcAft>
                <a:spcPts val="600"/>
              </a:spcAft>
            </a:pPr>
            <a:endParaRPr lang="en-US" sz="4400" b="1" kern="1200" dirty="0">
              <a:solidFill>
                <a:schemeClr val="tx1"/>
              </a:solidFill>
              <a:latin typeface="+mj-lt"/>
              <a:ea typeface="+mj-ea"/>
              <a:cs typeface="+mj-cs"/>
            </a:endParaRPr>
          </a:p>
        </p:txBody>
      </p:sp>
      <p:sp>
        <p:nvSpPr>
          <p:cNvPr id="19"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17435690" y="6678550"/>
            <a:ext cx="5975798" cy="5975798"/>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7 CuadroTexto"/>
          <p:cNvSpPr txBox="1"/>
          <p:nvPr/>
        </p:nvSpPr>
        <p:spPr>
          <a:xfrm>
            <a:off x="925068" y="2631907"/>
            <a:ext cx="12765932" cy="5943133"/>
          </a:xfrm>
          <a:prstGeom prst="rect">
            <a:avLst/>
          </a:prstGeom>
        </p:spPr>
        <p:txBody>
          <a:bodyPr vert="horz" lIns="91440" tIns="45720" rIns="91440" bIns="45720" rtlCol="0">
            <a:normAutofit/>
          </a:bodyPr>
          <a:lstStyle/>
          <a:p>
            <a:r>
              <a:rPr lang="en-US" sz="4800" b="1" dirty="0">
                <a:solidFill>
                  <a:srgbClr val="E24329"/>
                </a:solidFill>
              </a:rPr>
              <a:t>Contributing: How to bring your personal touch to the project?</a:t>
            </a:r>
          </a:p>
          <a:p>
            <a:r>
              <a:rPr lang="en-US" sz="3600" b="1" dirty="0">
                <a:solidFill>
                  <a:schemeClr val="tx1">
                    <a:lumMod val="95000"/>
                    <a:lumOff val="5000"/>
                  </a:schemeClr>
                </a:solidFill>
              </a:rPr>
              <a:t>Merge Requests</a:t>
            </a:r>
          </a:p>
          <a:p>
            <a:r>
              <a:rPr lang="en-US" dirty="0">
                <a:solidFill>
                  <a:schemeClr val="tx1">
                    <a:lumMod val="95000"/>
                    <a:lumOff val="5000"/>
                  </a:schemeClr>
                </a:solidFill>
              </a:rPr>
              <a:t>For making changes to the code located on the “master” branch. </a:t>
            </a:r>
          </a:p>
          <a:p>
            <a:endParaRPr lang="en-US" dirty="0">
              <a:solidFill>
                <a:schemeClr val="tx1">
                  <a:lumMod val="95000"/>
                  <a:lumOff val="5000"/>
                </a:schemeClr>
              </a:solidFill>
            </a:endParaRPr>
          </a:p>
          <a:p>
            <a:r>
              <a:rPr lang="en-US" b="1" dirty="0">
                <a:solidFill>
                  <a:schemeClr val="tx1">
                    <a:lumMod val="95000"/>
                    <a:lumOff val="5000"/>
                  </a:schemeClr>
                </a:solidFill>
              </a:rPr>
              <a:t>2.Create a new merge request</a:t>
            </a:r>
            <a:r>
              <a:rPr lang="en-US" dirty="0">
                <a:solidFill>
                  <a:schemeClr val="tx1">
                    <a:lumMod val="95000"/>
                    <a:lumOff val="5000"/>
                  </a:schemeClr>
                </a:solidFill>
              </a:rPr>
              <a:t>: when you are ready to ask your colleagues to review, approve and then merge your modifications into the “master” branch, you can click on “Create a merge request” and follow the instructions</a:t>
            </a:r>
          </a:p>
          <a:p>
            <a:endParaRPr lang="en-US" dirty="0">
              <a:solidFill>
                <a:schemeClr val="tx1">
                  <a:lumMod val="95000"/>
                  <a:lumOff val="5000"/>
                </a:schemeClr>
              </a:solidFill>
            </a:endParaRPr>
          </a:p>
          <a:p>
            <a:endParaRPr lang="en-US" sz="4800" b="1" dirty="0">
              <a:solidFill>
                <a:srgbClr val="E24329"/>
              </a:solidFill>
            </a:endParaRPr>
          </a:p>
          <a:p>
            <a:endParaRPr lang="en-US" dirty="0">
              <a:solidFill>
                <a:schemeClr val="tx1">
                  <a:lumMod val="95000"/>
                  <a:lumOff val="5000"/>
                </a:schemeClr>
              </a:solidFill>
            </a:endParaRPr>
          </a:p>
          <a:p>
            <a:pPr defTabSz="914400" hangingPunct="1">
              <a:lnSpc>
                <a:spcPct val="90000"/>
              </a:lnSpc>
              <a:spcAft>
                <a:spcPts val="600"/>
              </a:spcAft>
              <a:defRPr/>
            </a:pPr>
            <a:endParaRPr lang="en-US" kern="1200" dirty="0">
              <a:solidFill>
                <a:schemeClr val="tx1"/>
              </a:solidFill>
            </a:endParaRPr>
          </a:p>
        </p:txBody>
      </p:sp>
      <p:pic>
        <p:nvPicPr>
          <p:cNvPr id="7170" name="Picture 2">
            <a:extLst>
              <a:ext uri="{FF2B5EF4-FFF2-40B4-BE49-F238E27FC236}">
                <a16:creationId xmlns:a16="http://schemas.microsoft.com/office/drawing/2014/main" id="{C63C8FDB-7F1D-45A7-44C7-96800A6B7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17" y="695739"/>
            <a:ext cx="10158751" cy="12821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54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sym typeface="Helvetica Light"/>
            </a:endParaRPr>
          </a:p>
        </p:txBody>
      </p:sp>
      <p:sp>
        <p:nvSpPr>
          <p:cNvPr id="8" name="TextBox 7"/>
          <p:cNvSpPr txBox="1"/>
          <p:nvPr/>
        </p:nvSpPr>
        <p:spPr>
          <a:xfrm>
            <a:off x="1676402" y="9095034"/>
            <a:ext cx="6354415" cy="333402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4400" b="1" i="0" u="none" strike="noStrike" kern="1200" cap="none" spc="0" normalizeH="0" baseline="0" noProof="0" dirty="0">
              <a:ln>
                <a:noFill/>
              </a:ln>
              <a:solidFill>
                <a:srgbClr val="000000"/>
              </a:solidFill>
              <a:effectLst/>
              <a:uLnTx/>
              <a:uFillTx/>
              <a:latin typeface="Calibri Light"/>
              <a:ea typeface="+mn-ea"/>
              <a:cs typeface="+mn-cs"/>
              <a:sym typeface="Helvetica Light"/>
            </a:endParaRPr>
          </a:p>
        </p:txBody>
      </p:sp>
      <p:sp>
        <p:nvSpPr>
          <p:cNvPr id="19"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17435690" y="6678550"/>
            <a:ext cx="5975798" cy="5975798"/>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sym typeface="Helvetica Light"/>
            </a:endParaRPr>
          </a:p>
        </p:txBody>
      </p:sp>
      <p:sp>
        <p:nvSpPr>
          <p:cNvPr id="9" name="7 CuadroTexto"/>
          <p:cNvSpPr txBox="1"/>
          <p:nvPr/>
        </p:nvSpPr>
        <p:spPr>
          <a:xfrm>
            <a:off x="1461781" y="1021768"/>
            <a:ext cx="12765932" cy="5943133"/>
          </a:xfrm>
          <a:prstGeom prst="rect">
            <a:avLst/>
          </a:prstGeom>
        </p:spPr>
        <p:txBody>
          <a:bodyPr vert="horz" lIns="91440" tIns="45720" rIns="91440" bIns="45720" rtlCol="0">
            <a:normAutofit/>
          </a:bodyPr>
          <a:lstStyle/>
          <a:p>
            <a:pPr marL="0" marR="0" lvl="0" indent="0" algn="l" defTabSz="825500" rtl="0" eaLnBrk="1" fontAlgn="auto" latinLnBrk="0" hangingPunct="0">
              <a:lnSpc>
                <a:spcPct val="12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rPr>
              <a:t>Contributing: How to bring your personal touch to the project?</a:t>
            </a:r>
          </a:p>
          <a:p>
            <a:pPr marL="0" marR="0" lvl="0" indent="0" algn="l" defTabSz="825500" rtl="0" eaLnBrk="1" fontAlgn="auto" latinLnBrk="0" hangingPunct="0">
              <a:lnSpc>
                <a:spcPct val="12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lumMod val="95000"/>
                    <a:lumOff val="5000"/>
                  </a:srgbClr>
                </a:solidFill>
                <a:effectLst/>
                <a:uLnTx/>
                <a:uFillTx/>
                <a:latin typeface="Calibri"/>
                <a:ea typeface="+mn-ea"/>
                <a:cs typeface="+mn-cs"/>
                <a:sym typeface="Helvetica Light"/>
              </a:rPr>
              <a:t>Merge Requests</a:t>
            </a:r>
          </a:p>
          <a:p>
            <a:pPr marL="0" marR="0" lvl="0" indent="0" algn="l" defTabSz="825500" rtl="0" eaLnBrk="1" fontAlgn="auto" latinLnBrk="0" hangingPunct="0">
              <a:lnSpc>
                <a:spcPct val="12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000000">
                    <a:lumMod val="95000"/>
                    <a:lumOff val="5000"/>
                  </a:srgbClr>
                </a:solidFill>
                <a:effectLst/>
                <a:uLnTx/>
                <a:uFillTx/>
                <a:latin typeface="Calibri"/>
                <a:ea typeface="+mn-ea"/>
                <a:cs typeface="+mn-cs"/>
                <a:sym typeface="Helvetica Light"/>
              </a:rPr>
              <a:t>For making changes to the code located on the “master” branch. </a:t>
            </a:r>
          </a:p>
          <a:p>
            <a:pPr marL="0" marR="0" lvl="0" indent="0" algn="l" defTabSz="825500" rtl="0" eaLnBrk="1" fontAlgn="auto" latinLnBrk="0" hangingPunct="0">
              <a:lnSpc>
                <a:spcPct val="120000"/>
              </a:lnSpc>
              <a:spcBef>
                <a:spcPts val="0"/>
              </a:spcBef>
              <a:spcAft>
                <a:spcPts val="0"/>
              </a:spcAft>
              <a:buClrTx/>
              <a:buSzTx/>
              <a:buFontTx/>
              <a:buNone/>
              <a:tabLst/>
              <a:defRPr/>
            </a:pPr>
            <a:endParaRPr kumimoji="0" lang="en-US" sz="3000" b="0" i="0" u="none" strike="noStrike" kern="0" cap="none" spc="0" normalizeH="0" baseline="0" noProof="0" dirty="0">
              <a:ln>
                <a:noFill/>
              </a:ln>
              <a:solidFill>
                <a:srgbClr val="000000">
                  <a:lumMod val="95000"/>
                  <a:lumOff val="5000"/>
                </a:srgbClr>
              </a:solidFill>
              <a:effectLst/>
              <a:uLnTx/>
              <a:uFillTx/>
              <a:latin typeface="Calibri"/>
              <a:ea typeface="+mn-ea"/>
              <a:cs typeface="+mn-cs"/>
              <a:sym typeface="Helvetica Light"/>
            </a:endParaRPr>
          </a:p>
          <a:p>
            <a:r>
              <a:rPr lang="en-US" b="1" dirty="0">
                <a:solidFill>
                  <a:schemeClr val="tx1">
                    <a:lumMod val="95000"/>
                    <a:lumOff val="5000"/>
                  </a:schemeClr>
                </a:solidFill>
              </a:rPr>
              <a:t>Details of merge requests</a:t>
            </a:r>
            <a:r>
              <a:rPr lang="en-US" dirty="0">
                <a:solidFill>
                  <a:schemeClr val="tx1">
                    <a:lumMod val="95000"/>
                    <a:lumOff val="5000"/>
                  </a:schemeClr>
                </a:solidFill>
              </a:rPr>
              <a:t>: when you click on a merge request (should it be yours or someone else’s) you can view its details in four tabs — overview, commits, pipelines, and changes</a:t>
            </a:r>
          </a:p>
          <a:p>
            <a:pPr marL="0" marR="0" lvl="0" indent="0" algn="l" defTabSz="825500" rtl="0" eaLnBrk="1" fontAlgn="auto" latinLnBrk="0" hangingPunct="0">
              <a:lnSpc>
                <a:spcPct val="120000"/>
              </a:lnSpc>
              <a:spcBef>
                <a:spcPts val="0"/>
              </a:spcBef>
              <a:spcAft>
                <a:spcPts val="0"/>
              </a:spcAft>
              <a:buClrTx/>
              <a:buSzTx/>
              <a:buFontTx/>
              <a:buNone/>
              <a:tabLst/>
              <a:defRPr/>
            </a:pPr>
            <a:endParaRPr kumimoji="0" lang="en-US" sz="3000" b="0" i="0" u="none" strike="noStrike" kern="0" cap="none" spc="0" normalizeH="0" baseline="0" noProof="0" dirty="0">
              <a:ln>
                <a:noFill/>
              </a:ln>
              <a:solidFill>
                <a:srgbClr val="000000">
                  <a:lumMod val="95000"/>
                  <a:lumOff val="5000"/>
                </a:srgbClr>
              </a:solidFill>
              <a:effectLst/>
              <a:uLnTx/>
              <a:uFillTx/>
              <a:latin typeface="Calibri"/>
              <a:ea typeface="+mn-ea"/>
              <a:cs typeface="+mn-cs"/>
              <a:sym typeface="Helvetica Light"/>
            </a:endParaRPr>
          </a:p>
          <a:p>
            <a:pPr marL="0" marR="0" lvl="0" indent="0" algn="l" defTabSz="825500" rtl="0" eaLnBrk="1" fontAlgn="auto" latinLnBrk="0" hangingPunct="0">
              <a:lnSpc>
                <a:spcPct val="120000"/>
              </a:lnSpc>
              <a:spcBef>
                <a:spcPts val="0"/>
              </a:spcBef>
              <a:spcAft>
                <a:spcPts val="0"/>
              </a:spcAft>
              <a:buClrTx/>
              <a:buSzTx/>
              <a:buFontTx/>
              <a:buNone/>
              <a:tabLst/>
              <a:defRPr/>
            </a:pPr>
            <a:endPar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endParaRPr>
          </a:p>
          <a:p>
            <a:pPr marL="0" marR="0" lvl="0" indent="0" algn="l" defTabSz="825500" rtl="0" eaLnBrk="1" fontAlgn="auto" latinLnBrk="0" hangingPunct="0">
              <a:lnSpc>
                <a:spcPct val="120000"/>
              </a:lnSpc>
              <a:spcBef>
                <a:spcPts val="0"/>
              </a:spcBef>
              <a:spcAft>
                <a:spcPts val="0"/>
              </a:spcAft>
              <a:buClrTx/>
              <a:buSzTx/>
              <a:buFontTx/>
              <a:buNone/>
              <a:tabLst/>
              <a:defRPr/>
            </a:pPr>
            <a:endParaRPr kumimoji="0" lang="en-US" sz="3000" b="0" i="0" u="none" strike="noStrike" kern="0" cap="none" spc="0" normalizeH="0" baseline="0" noProof="0" dirty="0">
              <a:ln>
                <a:noFill/>
              </a:ln>
              <a:solidFill>
                <a:srgbClr val="000000">
                  <a:lumMod val="95000"/>
                  <a:lumOff val="5000"/>
                </a:srgbClr>
              </a:solidFill>
              <a:effectLst/>
              <a:uLnTx/>
              <a:uFillTx/>
              <a:latin typeface="Calibri"/>
              <a:ea typeface="+mn-ea"/>
              <a:cs typeface="+mn-cs"/>
              <a:sym typeface="Helvetica Light"/>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3000" b="0" i="0" u="none" strike="noStrike" kern="1200" cap="none" spc="0" normalizeH="0" baseline="0" noProof="0" dirty="0">
              <a:ln>
                <a:noFill/>
              </a:ln>
              <a:solidFill>
                <a:srgbClr val="000000"/>
              </a:solidFill>
              <a:effectLst/>
              <a:uLnTx/>
              <a:uFillTx/>
              <a:latin typeface="Calibri"/>
              <a:ea typeface="+mn-ea"/>
              <a:cs typeface="+mn-cs"/>
              <a:sym typeface="Helvetica Light"/>
            </a:endParaRPr>
          </a:p>
        </p:txBody>
      </p:sp>
      <p:pic>
        <p:nvPicPr>
          <p:cNvPr id="8194" name="Picture 2">
            <a:extLst>
              <a:ext uri="{FF2B5EF4-FFF2-40B4-BE49-F238E27FC236}">
                <a16:creationId xmlns:a16="http://schemas.microsoft.com/office/drawing/2014/main" id="{35DBF652-B5B7-DA23-0B4E-0AAB9791C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6437" y="6438712"/>
            <a:ext cx="10753519" cy="5312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35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sym typeface="Helvetica Light"/>
            </a:endParaRPr>
          </a:p>
        </p:txBody>
      </p:sp>
      <p:sp>
        <p:nvSpPr>
          <p:cNvPr id="8" name="TextBox 7"/>
          <p:cNvSpPr txBox="1"/>
          <p:nvPr/>
        </p:nvSpPr>
        <p:spPr>
          <a:xfrm>
            <a:off x="1676402" y="9095034"/>
            <a:ext cx="6354415" cy="333402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4400" b="1" i="0" u="none" strike="noStrike" kern="1200" cap="none" spc="0" normalizeH="0" baseline="0" noProof="0" dirty="0">
              <a:ln>
                <a:noFill/>
              </a:ln>
              <a:solidFill>
                <a:srgbClr val="000000"/>
              </a:solidFill>
              <a:effectLst/>
              <a:uLnTx/>
              <a:uFillTx/>
              <a:latin typeface="Calibri Light"/>
              <a:ea typeface="+mn-ea"/>
              <a:cs typeface="+mn-cs"/>
              <a:sym typeface="Helvetica Light"/>
            </a:endParaRPr>
          </a:p>
        </p:txBody>
      </p:sp>
      <p:sp>
        <p:nvSpPr>
          <p:cNvPr id="19"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17435690" y="6678550"/>
            <a:ext cx="5975798" cy="5975798"/>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sym typeface="Helvetica Light"/>
            </a:endParaRPr>
          </a:p>
        </p:txBody>
      </p:sp>
      <p:sp>
        <p:nvSpPr>
          <p:cNvPr id="9" name="7 CuadroTexto"/>
          <p:cNvSpPr txBox="1"/>
          <p:nvPr/>
        </p:nvSpPr>
        <p:spPr>
          <a:xfrm>
            <a:off x="1461781" y="1021769"/>
            <a:ext cx="12765932" cy="1900336"/>
          </a:xfrm>
          <a:prstGeom prst="rect">
            <a:avLst/>
          </a:prstGeom>
        </p:spPr>
        <p:txBody>
          <a:bodyPr vert="horz" lIns="91440" tIns="45720" rIns="91440" bIns="45720" rtlCol="0">
            <a:normAutofit/>
          </a:bodyPr>
          <a:lstStyle/>
          <a:p>
            <a:pPr marL="0" marR="0" lvl="0" indent="0" algn="l" defTabSz="825500" rtl="0" eaLnBrk="1" fontAlgn="auto" latinLnBrk="0" hangingPunct="0">
              <a:lnSpc>
                <a:spcPct val="12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rPr>
              <a:t>GitLab Wiki :</a:t>
            </a:r>
          </a:p>
          <a:p>
            <a:pPr marL="0" marR="0" lvl="0" indent="0" algn="l" defTabSz="825500" rtl="0" eaLnBrk="1" fontAlgn="auto" latinLnBrk="0" hangingPunct="0">
              <a:lnSpc>
                <a:spcPct val="120000"/>
              </a:lnSpc>
              <a:spcBef>
                <a:spcPts val="0"/>
              </a:spcBef>
              <a:spcAft>
                <a:spcPts val="0"/>
              </a:spcAft>
              <a:buClrTx/>
              <a:buSzTx/>
              <a:buFontTx/>
              <a:buNone/>
              <a:tabLst/>
              <a:defRPr/>
            </a:pPr>
            <a:endParaRPr kumimoji="0" lang="en-US" sz="3000" b="1" i="0" u="none" strike="noStrike" kern="0" cap="none" spc="0" normalizeH="0" baseline="0" noProof="0" dirty="0">
              <a:ln>
                <a:noFill/>
              </a:ln>
              <a:solidFill>
                <a:schemeClr val="tx2">
                  <a:lumMod val="10000"/>
                </a:schemeClr>
              </a:solidFill>
              <a:effectLst/>
              <a:uLnTx/>
              <a:uFillTx/>
              <a:latin typeface="Calibri"/>
              <a:sym typeface="Helvetica Light"/>
            </a:endParaRPr>
          </a:p>
          <a:p>
            <a:pPr marL="0" marR="0" lvl="0" indent="0" algn="l" defTabSz="825500" rtl="0" eaLnBrk="1" fontAlgn="auto" latinLnBrk="0" hangingPunct="0">
              <a:lnSpc>
                <a:spcPct val="120000"/>
              </a:lnSpc>
              <a:spcBef>
                <a:spcPts val="0"/>
              </a:spcBef>
              <a:spcAft>
                <a:spcPts val="0"/>
              </a:spcAft>
              <a:buClrTx/>
              <a:buSzTx/>
              <a:buFontTx/>
              <a:buNone/>
              <a:tabLst/>
              <a:defRPr/>
            </a:pPr>
            <a:endPar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endParaRPr>
          </a:p>
          <a:p>
            <a:pPr marL="0" marR="0" lvl="0" indent="0" algn="l" defTabSz="825500" rtl="0" eaLnBrk="1" fontAlgn="auto" latinLnBrk="0" hangingPunct="0">
              <a:lnSpc>
                <a:spcPct val="120000"/>
              </a:lnSpc>
              <a:spcBef>
                <a:spcPts val="0"/>
              </a:spcBef>
              <a:spcAft>
                <a:spcPts val="0"/>
              </a:spcAft>
              <a:buClrTx/>
              <a:buSzTx/>
              <a:buFontTx/>
              <a:buNone/>
              <a:tabLst/>
              <a:defRPr/>
            </a:pPr>
            <a:endParaRPr kumimoji="0" lang="en-US" sz="3000" b="0" i="0" u="none" strike="noStrike" kern="0" cap="none" spc="0" normalizeH="0" baseline="0" noProof="0" dirty="0">
              <a:ln>
                <a:noFill/>
              </a:ln>
              <a:solidFill>
                <a:srgbClr val="000000">
                  <a:lumMod val="95000"/>
                  <a:lumOff val="5000"/>
                </a:srgbClr>
              </a:solidFill>
              <a:effectLst/>
              <a:uLnTx/>
              <a:uFillTx/>
              <a:latin typeface="Calibri"/>
              <a:ea typeface="+mn-ea"/>
              <a:cs typeface="+mn-cs"/>
              <a:sym typeface="Helvetica Light"/>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3000" b="0" i="0" u="none" strike="noStrike" kern="1200" cap="none" spc="0" normalizeH="0" baseline="0" noProof="0" dirty="0">
              <a:ln>
                <a:noFill/>
              </a:ln>
              <a:solidFill>
                <a:srgbClr val="000000"/>
              </a:solidFill>
              <a:effectLst/>
              <a:uLnTx/>
              <a:uFillTx/>
              <a:latin typeface="Calibri"/>
              <a:ea typeface="+mn-ea"/>
              <a:cs typeface="+mn-cs"/>
              <a:sym typeface="Helvetica Light"/>
            </a:endParaRPr>
          </a:p>
        </p:txBody>
      </p:sp>
      <p:sp>
        <p:nvSpPr>
          <p:cNvPr id="4" name="TextBox 3">
            <a:extLst>
              <a:ext uri="{FF2B5EF4-FFF2-40B4-BE49-F238E27FC236}">
                <a16:creationId xmlns:a16="http://schemas.microsoft.com/office/drawing/2014/main" id="{03A15504-50B5-F717-7F65-16B1BF0B2F36}"/>
              </a:ext>
            </a:extLst>
          </p:cNvPr>
          <p:cNvSpPr txBox="1"/>
          <p:nvPr/>
        </p:nvSpPr>
        <p:spPr>
          <a:xfrm>
            <a:off x="2261153" y="2429879"/>
            <a:ext cx="12195312" cy="2271391"/>
          </a:xfrm>
          <a:prstGeom prst="rect">
            <a:avLst/>
          </a:prstGeom>
          <a:noFill/>
        </p:spPr>
        <p:txBody>
          <a:bodyPr wrap="square">
            <a:spAutoFit/>
          </a:bodyPr>
          <a:lstStyle/>
          <a:p>
            <a:r>
              <a:rPr lang="en-US" b="0" i="0" dirty="0">
                <a:solidFill>
                  <a:srgbClr val="000000"/>
                </a:solidFill>
                <a:effectLst/>
                <a:latin typeface="Nunito" panose="020F0502020204030204" pitchFamily="2" charset="0"/>
              </a:rPr>
              <a:t>a system for maintaining documentation for a project in the GitLab. It is like a Wikipedia which can be editable and given permissions to manage the wiki pages. A </a:t>
            </a:r>
            <a:r>
              <a:rPr lang="en-US" b="0" i="1" dirty="0">
                <a:solidFill>
                  <a:srgbClr val="000000"/>
                </a:solidFill>
                <a:effectLst/>
                <a:latin typeface="Nunito" panose="020F0502020204030204" pitchFamily="2" charset="0"/>
              </a:rPr>
              <a:t>Guest</a:t>
            </a:r>
            <a:r>
              <a:rPr lang="en-US" b="0" i="0" dirty="0">
                <a:solidFill>
                  <a:srgbClr val="000000"/>
                </a:solidFill>
                <a:effectLst/>
                <a:latin typeface="Nunito" panose="020F0502020204030204" pitchFamily="2" charset="0"/>
              </a:rPr>
              <a:t> can view a wiki page and Developer can create and edit a wiki page.</a:t>
            </a:r>
            <a:endParaRPr lang="en-US" dirty="0"/>
          </a:p>
        </p:txBody>
      </p:sp>
      <p:pic>
        <p:nvPicPr>
          <p:cNvPr id="26626" name="Picture 2" descr="GitLab - Wiki Pages">
            <a:extLst>
              <a:ext uri="{FF2B5EF4-FFF2-40B4-BE49-F238E27FC236}">
                <a16:creationId xmlns:a16="http://schemas.microsoft.com/office/drawing/2014/main" id="{937407C3-B957-2EFF-DBF5-46C69926F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5168348"/>
            <a:ext cx="10197548" cy="695739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76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sym typeface="Helvetica Light"/>
            </a:endParaRPr>
          </a:p>
        </p:txBody>
      </p:sp>
      <p:sp>
        <p:nvSpPr>
          <p:cNvPr id="8" name="TextBox 7"/>
          <p:cNvSpPr txBox="1"/>
          <p:nvPr/>
        </p:nvSpPr>
        <p:spPr>
          <a:xfrm>
            <a:off x="1676402" y="9095034"/>
            <a:ext cx="6354415" cy="333402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4400" b="1" i="0" u="none" strike="noStrike" kern="1200" cap="none" spc="0" normalizeH="0" baseline="0" noProof="0" dirty="0">
              <a:ln>
                <a:noFill/>
              </a:ln>
              <a:solidFill>
                <a:srgbClr val="000000"/>
              </a:solidFill>
              <a:effectLst/>
              <a:uLnTx/>
              <a:uFillTx/>
              <a:latin typeface="Calibri Light"/>
              <a:ea typeface="+mn-ea"/>
              <a:cs typeface="+mn-cs"/>
              <a:sym typeface="Helvetica Light"/>
            </a:endParaRPr>
          </a:p>
        </p:txBody>
      </p:sp>
      <p:sp>
        <p:nvSpPr>
          <p:cNvPr id="19"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17435690" y="6678550"/>
            <a:ext cx="5975798" cy="5975798"/>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sym typeface="Helvetica Light"/>
            </a:endParaRPr>
          </a:p>
        </p:txBody>
      </p:sp>
      <p:sp>
        <p:nvSpPr>
          <p:cNvPr id="9" name="7 CuadroTexto"/>
          <p:cNvSpPr txBox="1"/>
          <p:nvPr/>
        </p:nvSpPr>
        <p:spPr>
          <a:xfrm>
            <a:off x="1461781" y="1021769"/>
            <a:ext cx="12765932" cy="1900336"/>
          </a:xfrm>
          <a:prstGeom prst="rect">
            <a:avLst/>
          </a:prstGeom>
        </p:spPr>
        <p:txBody>
          <a:bodyPr vert="horz" lIns="91440" tIns="45720" rIns="91440" bIns="45720" rtlCol="0">
            <a:normAutofit/>
          </a:bodyPr>
          <a:lstStyle/>
          <a:p>
            <a:pPr marL="0" marR="0" lvl="0" indent="0" algn="l" defTabSz="825500" rtl="0" eaLnBrk="1" fontAlgn="auto" latinLnBrk="0" hangingPunct="0">
              <a:lnSpc>
                <a:spcPct val="12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rPr>
              <a:t>GitLab </a:t>
            </a:r>
            <a:r>
              <a:rPr lang="en-US" sz="4800" b="1" dirty="0">
                <a:solidFill>
                  <a:srgbClr val="E24329"/>
                </a:solidFill>
                <a:latin typeface="Calibri"/>
              </a:rPr>
              <a:t>Snippets</a:t>
            </a:r>
            <a:r>
              <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rPr>
              <a:t> :</a:t>
            </a:r>
          </a:p>
          <a:p>
            <a:pPr marL="0" marR="0" lvl="0" indent="0" algn="l" defTabSz="825500" rtl="0" eaLnBrk="1" fontAlgn="auto" latinLnBrk="0" hangingPunct="0">
              <a:lnSpc>
                <a:spcPct val="120000"/>
              </a:lnSpc>
              <a:spcBef>
                <a:spcPts val="0"/>
              </a:spcBef>
              <a:spcAft>
                <a:spcPts val="0"/>
              </a:spcAft>
              <a:buClrTx/>
              <a:buSzTx/>
              <a:buFontTx/>
              <a:buNone/>
              <a:tabLst/>
              <a:defRPr/>
            </a:pPr>
            <a:endParaRPr kumimoji="0" lang="en-US" sz="3000" b="1" i="0" u="none" strike="noStrike" kern="0" cap="none" spc="0" normalizeH="0" baseline="0" noProof="0" dirty="0">
              <a:ln>
                <a:noFill/>
              </a:ln>
              <a:solidFill>
                <a:schemeClr val="tx2">
                  <a:lumMod val="10000"/>
                </a:schemeClr>
              </a:solidFill>
              <a:effectLst/>
              <a:uLnTx/>
              <a:uFillTx/>
              <a:latin typeface="Calibri"/>
              <a:sym typeface="Helvetica Light"/>
            </a:endParaRPr>
          </a:p>
          <a:p>
            <a:pPr marL="0" marR="0" lvl="0" indent="0" algn="l" defTabSz="825500" rtl="0" eaLnBrk="1" fontAlgn="auto" latinLnBrk="0" hangingPunct="0">
              <a:lnSpc>
                <a:spcPct val="120000"/>
              </a:lnSpc>
              <a:spcBef>
                <a:spcPts val="0"/>
              </a:spcBef>
              <a:spcAft>
                <a:spcPts val="0"/>
              </a:spcAft>
              <a:buClrTx/>
              <a:buSzTx/>
              <a:buFontTx/>
              <a:buNone/>
              <a:tabLst/>
              <a:defRPr/>
            </a:pPr>
            <a:endPar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endParaRPr>
          </a:p>
          <a:p>
            <a:pPr marL="0" marR="0" lvl="0" indent="0" algn="l" defTabSz="825500" rtl="0" eaLnBrk="1" fontAlgn="auto" latinLnBrk="0" hangingPunct="0">
              <a:lnSpc>
                <a:spcPct val="120000"/>
              </a:lnSpc>
              <a:spcBef>
                <a:spcPts val="0"/>
              </a:spcBef>
              <a:spcAft>
                <a:spcPts val="0"/>
              </a:spcAft>
              <a:buClrTx/>
              <a:buSzTx/>
              <a:buFontTx/>
              <a:buNone/>
              <a:tabLst/>
              <a:defRPr/>
            </a:pPr>
            <a:endParaRPr kumimoji="0" lang="en-US" sz="3000" b="0" i="0" u="none" strike="noStrike" kern="0" cap="none" spc="0" normalizeH="0" baseline="0" noProof="0" dirty="0">
              <a:ln>
                <a:noFill/>
              </a:ln>
              <a:solidFill>
                <a:srgbClr val="000000">
                  <a:lumMod val="95000"/>
                  <a:lumOff val="5000"/>
                </a:srgbClr>
              </a:solidFill>
              <a:effectLst/>
              <a:uLnTx/>
              <a:uFillTx/>
              <a:latin typeface="Calibri"/>
              <a:ea typeface="+mn-ea"/>
              <a:cs typeface="+mn-cs"/>
              <a:sym typeface="Helvetica Light"/>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3000" b="0" i="0" u="none" strike="noStrike" kern="1200" cap="none" spc="0" normalizeH="0" baseline="0" noProof="0" dirty="0">
              <a:ln>
                <a:noFill/>
              </a:ln>
              <a:solidFill>
                <a:srgbClr val="000000"/>
              </a:solidFill>
              <a:effectLst/>
              <a:uLnTx/>
              <a:uFillTx/>
              <a:latin typeface="Calibri"/>
              <a:ea typeface="+mn-ea"/>
              <a:cs typeface="+mn-cs"/>
              <a:sym typeface="Helvetica Light"/>
            </a:endParaRPr>
          </a:p>
        </p:txBody>
      </p:sp>
      <p:sp>
        <p:nvSpPr>
          <p:cNvPr id="4" name="TextBox 3">
            <a:extLst>
              <a:ext uri="{FF2B5EF4-FFF2-40B4-BE49-F238E27FC236}">
                <a16:creationId xmlns:a16="http://schemas.microsoft.com/office/drawing/2014/main" id="{03A15504-50B5-F717-7F65-16B1BF0B2F36}"/>
              </a:ext>
            </a:extLst>
          </p:cNvPr>
          <p:cNvSpPr txBox="1"/>
          <p:nvPr/>
        </p:nvSpPr>
        <p:spPr>
          <a:xfrm>
            <a:off x="2261153" y="2429879"/>
            <a:ext cx="12195312" cy="2271391"/>
          </a:xfrm>
          <a:prstGeom prst="rect">
            <a:avLst/>
          </a:prstGeom>
          <a:noFill/>
        </p:spPr>
        <p:txBody>
          <a:bodyPr wrap="square">
            <a:spAutoFit/>
          </a:bodyPr>
          <a:lstStyle/>
          <a:p>
            <a:r>
              <a:rPr lang="en-US" dirty="0">
                <a:solidFill>
                  <a:schemeClr val="tx1"/>
                </a:solidFill>
                <a:effectLst/>
                <a:latin typeface="Lato" panose="020F0502020204030203" pitchFamily="34" charset="0"/>
                <a:ea typeface="Lato" panose="020F0502020204030203" pitchFamily="34" charset="0"/>
                <a:cs typeface="Lato" panose="020F0502020204030203" pitchFamily="34" charset="0"/>
              </a:rPr>
              <a:t>With GitLab snippets, you can store and share bits of code and text with other users. You can </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comment on , clone </a:t>
            </a:r>
            <a:r>
              <a:rPr lang="en-US" dirty="0">
                <a:solidFill>
                  <a:schemeClr val="tx1"/>
                </a:solidFill>
                <a:effectLst/>
                <a:latin typeface="Lato" panose="020F0502020204030203" pitchFamily="34" charset="0"/>
                <a:ea typeface="Lato" panose="020F0502020204030203" pitchFamily="34" charset="0"/>
                <a:cs typeface="Lato" panose="020F0502020204030203" pitchFamily="34" charset="0"/>
              </a:rPr>
              <a:t>, and </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use version control </a:t>
            </a:r>
            <a:r>
              <a:rPr lang="en-US" dirty="0">
                <a:solidFill>
                  <a:schemeClr val="tx1"/>
                </a:solidFill>
                <a:effectLst/>
                <a:latin typeface="Lato" panose="020F0502020204030203" pitchFamily="34" charset="0"/>
                <a:ea typeface="Lato" panose="020F0502020204030203" pitchFamily="34" charset="0"/>
                <a:cs typeface="Lato" panose="020F0502020204030203" pitchFamily="34" charset="0"/>
              </a:rPr>
              <a:t> in snippets. They can </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contain multiple files.</a:t>
            </a:r>
            <a:r>
              <a:rPr lang="en-US" dirty="0">
                <a:solidFill>
                  <a:schemeClr val="tx1"/>
                </a:solidFill>
                <a:effectLst/>
                <a:latin typeface="Lato" panose="020F0502020204030203" pitchFamily="34" charset="0"/>
                <a:ea typeface="Lato" panose="020F0502020204030203" pitchFamily="34" charset="0"/>
                <a:cs typeface="Lato" panose="020F0502020204030203" pitchFamily="34" charset="0"/>
              </a:rPr>
              <a:t> They also support </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syntax highlighting,</a:t>
            </a:r>
            <a:r>
              <a:rPr lang="en-US" dirty="0">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embedding</a:t>
            </a:r>
            <a:r>
              <a:rPr lang="en-US" dirty="0">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downloading.</a:t>
            </a:r>
          </a:p>
        </p:txBody>
      </p:sp>
      <p:pic>
        <p:nvPicPr>
          <p:cNvPr id="28674" name="Picture 2" descr="Example of snippet">
            <a:extLst>
              <a:ext uri="{FF2B5EF4-FFF2-40B4-BE49-F238E27FC236}">
                <a16:creationId xmlns:a16="http://schemas.microsoft.com/office/drawing/2014/main" id="{E53AFBCD-AC3A-6A2D-19B2-5D483AE93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7219" y="5351984"/>
            <a:ext cx="10716370" cy="6614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49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sketch, drawing, child art, art&#10;&#10;Description automatically generated">
            <a:extLst>
              <a:ext uri="{FF2B5EF4-FFF2-40B4-BE49-F238E27FC236}">
                <a16:creationId xmlns:a16="http://schemas.microsoft.com/office/drawing/2014/main" id="{4A8ED468-5D65-8240-0B89-84F600ADA760}"/>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3623" b="3623"/>
          <a:stretch>
            <a:fillRect/>
          </a:stretch>
        </p:blipFill>
        <p:spPr>
          <a:xfrm>
            <a:off x="6091634" y="66"/>
            <a:ext cx="18292366" cy="13715934"/>
          </a:xfrm>
        </p:spPr>
      </p:pic>
      <p:sp>
        <p:nvSpPr>
          <p:cNvPr id="3" name="Shape 2353"/>
          <p:cNvSpPr/>
          <p:nvPr/>
        </p:nvSpPr>
        <p:spPr>
          <a:xfrm rot="10800000">
            <a:off x="6091634" y="0"/>
            <a:ext cx="5080001"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600" y="21600"/>
                </a:lnTo>
                <a:lnTo>
                  <a:pt x="0" y="0"/>
                </a:lnTo>
                <a:close/>
              </a:path>
            </a:pathLst>
          </a:cu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a:ln>
                <a:noFill/>
              </a:ln>
              <a:solidFill>
                <a:srgbClr val="FFFFFF"/>
              </a:solidFill>
              <a:effectLst/>
              <a:uLnTx/>
              <a:uFillTx/>
              <a:latin typeface="Helvetica Light"/>
              <a:sym typeface="Helvetica Light"/>
            </a:endParaRPr>
          </a:p>
        </p:txBody>
      </p:sp>
      <p:sp>
        <p:nvSpPr>
          <p:cNvPr id="2" name="Shape 1912">
            <a:extLst>
              <a:ext uri="{FF2B5EF4-FFF2-40B4-BE49-F238E27FC236}">
                <a16:creationId xmlns:a16="http://schemas.microsoft.com/office/drawing/2014/main" id="{DAEEDEA4-1E59-F068-549B-3EF5EFAEDD60}"/>
              </a:ext>
            </a:extLst>
          </p:cNvPr>
          <p:cNvSpPr/>
          <p:nvPr/>
        </p:nvSpPr>
        <p:spPr>
          <a:xfrm>
            <a:off x="1316382" y="8390580"/>
            <a:ext cx="8205304" cy="169612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0" marR="0" lvl="0" indent="0" algn="l" defTabSz="825500" rtl="0" eaLnBrk="1" fontAlgn="auto" latinLnBrk="0" hangingPunct="0">
              <a:lnSpc>
                <a:spcPct val="80000"/>
              </a:lnSpc>
              <a:spcBef>
                <a:spcPts val="0"/>
              </a:spcBef>
              <a:spcAft>
                <a:spcPts val="0"/>
              </a:spcAft>
              <a:buClrTx/>
              <a:buSzTx/>
              <a:buFontTx/>
              <a:buNone/>
              <a:tabLst/>
              <a:defRPr sz="11200" spc="560">
                <a:solidFill>
                  <a:srgbClr val="212121"/>
                </a:solidFill>
                <a:latin typeface="+mj-lt"/>
                <a:ea typeface="+mj-ea"/>
                <a:cs typeface="+mj-cs"/>
                <a:sym typeface="Montserrat Semi Bold"/>
              </a:defRPr>
            </a:pPr>
            <a:r>
              <a:rPr kumimoji="0" lang="en-US" sz="5400" b="0" i="0" u="none" strike="noStrike" kern="0" cap="none" spc="56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Montserrat Semi Bold"/>
              </a:rPr>
              <a:t>GitLab’s CI / CD Pipeline </a:t>
            </a:r>
            <a:endParaRPr kumimoji="0" sz="5400" b="0" i="0" u="none" strike="noStrike" kern="0" cap="none" spc="56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Montserrat Semi Bold"/>
            </a:endParaRPr>
          </a:p>
        </p:txBody>
      </p:sp>
      <p:pic>
        <p:nvPicPr>
          <p:cNvPr id="44036" name="Picture 4" descr="Gitlab - templates | 3sky's notes">
            <a:extLst>
              <a:ext uri="{FF2B5EF4-FFF2-40B4-BE49-F238E27FC236}">
                <a16:creationId xmlns:a16="http://schemas.microsoft.com/office/drawing/2014/main" id="{02F6BC21-8518-F098-6493-D34947EFC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382" y="1857375"/>
            <a:ext cx="9199218" cy="4801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7866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sym typeface="Helvetica Light"/>
            </a:endParaRPr>
          </a:p>
        </p:txBody>
      </p:sp>
      <p:sp>
        <p:nvSpPr>
          <p:cNvPr id="8" name="TextBox 7"/>
          <p:cNvSpPr txBox="1"/>
          <p:nvPr/>
        </p:nvSpPr>
        <p:spPr>
          <a:xfrm>
            <a:off x="1676402" y="9095034"/>
            <a:ext cx="6354415" cy="333402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4400" b="1" i="0" u="none" strike="noStrike" kern="1200" cap="none" spc="0" normalizeH="0" baseline="0" noProof="0" dirty="0">
              <a:ln>
                <a:noFill/>
              </a:ln>
              <a:solidFill>
                <a:srgbClr val="000000"/>
              </a:solidFill>
              <a:effectLst/>
              <a:uLnTx/>
              <a:uFillTx/>
              <a:latin typeface="Calibri Light"/>
              <a:ea typeface="+mn-ea"/>
              <a:cs typeface="+mn-cs"/>
              <a:sym typeface="Helvetica Light"/>
            </a:endParaRPr>
          </a:p>
        </p:txBody>
      </p:sp>
      <p:sp>
        <p:nvSpPr>
          <p:cNvPr id="19"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17435690" y="6678550"/>
            <a:ext cx="5975798" cy="5975798"/>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sym typeface="Helvetica Light"/>
            </a:endParaRPr>
          </a:p>
        </p:txBody>
      </p:sp>
      <p:sp>
        <p:nvSpPr>
          <p:cNvPr id="9" name="7 CuadroTexto"/>
          <p:cNvSpPr txBox="1"/>
          <p:nvPr/>
        </p:nvSpPr>
        <p:spPr>
          <a:xfrm>
            <a:off x="1461781" y="1021768"/>
            <a:ext cx="7741854" cy="5943133"/>
          </a:xfrm>
          <a:prstGeom prst="rect">
            <a:avLst/>
          </a:prstGeom>
        </p:spPr>
        <p:txBody>
          <a:bodyPr vert="horz" lIns="91440" tIns="45720" rIns="91440" bIns="45720" rtlCol="0">
            <a:normAutofit/>
          </a:bodyPr>
          <a:lstStyle/>
          <a:p>
            <a:pPr marL="0" marR="0" lvl="0" indent="0" algn="l" defTabSz="825500" rtl="0" eaLnBrk="1" fontAlgn="auto" latinLnBrk="0" hangingPunct="0">
              <a:lnSpc>
                <a:spcPct val="12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rPr>
              <a:t>GitLab CI / CD :</a:t>
            </a:r>
          </a:p>
          <a:p>
            <a:pPr marL="0" marR="0" lvl="0" indent="0" algn="l" defTabSz="825500" rtl="0" eaLnBrk="1" fontAlgn="auto" latinLnBrk="0" hangingPunct="0">
              <a:lnSpc>
                <a:spcPct val="120000"/>
              </a:lnSpc>
              <a:spcBef>
                <a:spcPts val="0"/>
              </a:spcBef>
              <a:spcAft>
                <a:spcPts val="0"/>
              </a:spcAft>
              <a:buClrTx/>
              <a:buSzTx/>
              <a:buFontTx/>
              <a:buNone/>
              <a:tabLst/>
              <a:defRPr/>
            </a:pPr>
            <a:endParaRPr kumimoji="0" lang="en-US" sz="3000" b="1" i="0" u="none" strike="noStrike" kern="0" cap="none" spc="0" normalizeH="0" baseline="0" noProof="0" dirty="0">
              <a:ln>
                <a:noFill/>
              </a:ln>
              <a:solidFill>
                <a:schemeClr val="tx2">
                  <a:lumMod val="10000"/>
                </a:schemeClr>
              </a:solidFill>
              <a:effectLst/>
              <a:uLnTx/>
              <a:uFillTx/>
              <a:latin typeface="Calibri"/>
              <a:sym typeface="Helvetica Light"/>
            </a:endParaRPr>
          </a:p>
          <a:p>
            <a:r>
              <a:rPr lang="en-US" sz="3200" dirty="0">
                <a:solidFill>
                  <a:schemeClr val="tx1">
                    <a:lumMod val="95000"/>
                    <a:lumOff val="5000"/>
                  </a:schemeClr>
                </a:solidFill>
              </a:rPr>
              <a:t>GitLab has built-in CI/CD capabilities that automate the process of building, testing, and deploying applications. Users can define custom pipelines to define the stages and actions for their specific project requirements.</a:t>
            </a:r>
            <a:endParaRPr kumimoji="0" lang="en-US" sz="3200" i="0" u="none" strike="noStrike" kern="0" cap="none" spc="0" normalizeH="0" baseline="0" noProof="0" dirty="0">
              <a:ln>
                <a:noFill/>
              </a:ln>
              <a:solidFill>
                <a:schemeClr val="tx1">
                  <a:lumMod val="95000"/>
                  <a:lumOff val="5000"/>
                </a:schemeClr>
              </a:solidFill>
              <a:effectLst/>
              <a:uLnTx/>
              <a:uFillTx/>
              <a:latin typeface="Calibri"/>
              <a:sym typeface="Helvetica Light"/>
            </a:endParaRPr>
          </a:p>
          <a:p>
            <a:pPr marL="0" marR="0" lvl="0" indent="0" algn="l" defTabSz="825500" rtl="0" eaLnBrk="1" fontAlgn="auto" latinLnBrk="0" hangingPunct="0">
              <a:lnSpc>
                <a:spcPct val="120000"/>
              </a:lnSpc>
              <a:spcBef>
                <a:spcPts val="0"/>
              </a:spcBef>
              <a:spcAft>
                <a:spcPts val="0"/>
              </a:spcAft>
              <a:buClrTx/>
              <a:buSzTx/>
              <a:buFontTx/>
              <a:buNone/>
              <a:tabLst/>
              <a:defRPr/>
            </a:pPr>
            <a:endParaRPr kumimoji="0" lang="en-US" sz="3000" b="0" i="0" u="none" strike="noStrike" kern="0" cap="none" spc="0" normalizeH="0" baseline="0" noProof="0" dirty="0">
              <a:ln>
                <a:noFill/>
              </a:ln>
              <a:solidFill>
                <a:srgbClr val="000000">
                  <a:lumMod val="95000"/>
                  <a:lumOff val="5000"/>
                </a:srgbClr>
              </a:solidFill>
              <a:effectLst/>
              <a:uLnTx/>
              <a:uFillTx/>
              <a:latin typeface="Calibri"/>
              <a:ea typeface="+mn-ea"/>
              <a:cs typeface="+mn-cs"/>
              <a:sym typeface="Helvetica Light"/>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3000" b="0" i="0" u="none" strike="noStrike" kern="1200" cap="none" spc="0" normalizeH="0" baseline="0" noProof="0" dirty="0">
              <a:ln>
                <a:noFill/>
              </a:ln>
              <a:solidFill>
                <a:srgbClr val="000000"/>
              </a:solidFill>
              <a:effectLst/>
              <a:uLnTx/>
              <a:uFillTx/>
              <a:latin typeface="Calibri"/>
              <a:ea typeface="+mn-ea"/>
              <a:cs typeface="+mn-cs"/>
              <a:sym typeface="Helvetica Light"/>
            </a:endParaRPr>
          </a:p>
        </p:txBody>
      </p:sp>
      <p:pic>
        <p:nvPicPr>
          <p:cNvPr id="24578" name="Picture 2" descr="CI/CD concepts | GitLab">
            <a:extLst>
              <a:ext uri="{FF2B5EF4-FFF2-40B4-BE49-F238E27FC236}">
                <a16:creationId xmlns:a16="http://schemas.microsoft.com/office/drawing/2014/main" id="{A9750136-E026-9520-74AA-D123F8F12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3208" y="4122433"/>
            <a:ext cx="13159939" cy="8306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sym typeface="Helvetica Light"/>
            </a:endParaRPr>
          </a:p>
        </p:txBody>
      </p:sp>
      <p:sp>
        <p:nvSpPr>
          <p:cNvPr id="8" name="TextBox 7"/>
          <p:cNvSpPr txBox="1"/>
          <p:nvPr/>
        </p:nvSpPr>
        <p:spPr>
          <a:xfrm>
            <a:off x="1676402" y="9095034"/>
            <a:ext cx="6354415" cy="333402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4400" b="1" i="0" u="none" strike="noStrike" kern="1200" cap="none" spc="0" normalizeH="0" baseline="0" noProof="0" dirty="0">
              <a:ln>
                <a:noFill/>
              </a:ln>
              <a:solidFill>
                <a:srgbClr val="000000"/>
              </a:solidFill>
              <a:effectLst/>
              <a:uLnTx/>
              <a:uFillTx/>
              <a:latin typeface="Calibri Light"/>
              <a:ea typeface="+mn-ea"/>
              <a:cs typeface="+mn-cs"/>
              <a:sym typeface="Helvetica Light"/>
            </a:endParaRPr>
          </a:p>
        </p:txBody>
      </p:sp>
      <p:sp>
        <p:nvSpPr>
          <p:cNvPr id="19"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17435690" y="6678550"/>
            <a:ext cx="5975798" cy="5975798"/>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sym typeface="Helvetica Light"/>
            </a:endParaRPr>
          </a:p>
        </p:txBody>
      </p:sp>
      <p:sp>
        <p:nvSpPr>
          <p:cNvPr id="9" name="7 CuadroTexto"/>
          <p:cNvSpPr txBox="1"/>
          <p:nvPr/>
        </p:nvSpPr>
        <p:spPr>
          <a:xfrm>
            <a:off x="1461781" y="1021768"/>
            <a:ext cx="7741854" cy="5943133"/>
          </a:xfrm>
          <a:prstGeom prst="rect">
            <a:avLst/>
          </a:prstGeom>
        </p:spPr>
        <p:txBody>
          <a:bodyPr vert="horz" lIns="91440" tIns="45720" rIns="91440" bIns="45720" rtlCol="0">
            <a:normAutofit lnSpcReduction="10000"/>
          </a:bodyPr>
          <a:lstStyle/>
          <a:p>
            <a:pPr marL="0" marR="0" lvl="0" indent="0" algn="l" defTabSz="825500" rtl="0" eaLnBrk="1" fontAlgn="auto" latinLnBrk="0" hangingPunct="0">
              <a:lnSpc>
                <a:spcPct val="12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rPr>
              <a:t>GitLab CI / CD :</a:t>
            </a:r>
          </a:p>
          <a:p>
            <a:pPr marL="0" marR="0" lvl="0" indent="0" algn="l" defTabSz="825500" rtl="0" eaLnBrk="1" fontAlgn="auto" latinLnBrk="0" hangingPunct="0">
              <a:lnSpc>
                <a:spcPct val="120000"/>
              </a:lnSpc>
              <a:spcBef>
                <a:spcPts val="0"/>
              </a:spcBef>
              <a:spcAft>
                <a:spcPts val="0"/>
              </a:spcAft>
              <a:buClrTx/>
              <a:buSzTx/>
              <a:buFontTx/>
              <a:buNone/>
              <a:tabLst/>
              <a:defRPr/>
            </a:pPr>
            <a:endParaRPr kumimoji="0" lang="en-US" sz="3000" b="1" i="0" u="none" strike="noStrike" kern="0" cap="none" spc="0" normalizeH="0" baseline="0" noProof="0" dirty="0">
              <a:ln>
                <a:noFill/>
              </a:ln>
              <a:solidFill>
                <a:schemeClr val="tx2">
                  <a:lumMod val="10000"/>
                </a:schemeClr>
              </a:solidFill>
              <a:effectLst/>
              <a:uLnTx/>
              <a:uFillTx/>
              <a:latin typeface="Calibri"/>
              <a:sym typeface="Helvetica Light"/>
            </a:endParaRPr>
          </a:p>
          <a:p>
            <a:r>
              <a:rPr lang="en-US" b="1" dirty="0">
                <a:solidFill>
                  <a:schemeClr val="tx2">
                    <a:lumMod val="10000"/>
                  </a:schemeClr>
                </a:solidFill>
              </a:rPr>
              <a:t>Continuous Integration :</a:t>
            </a:r>
          </a:p>
          <a:p>
            <a:endParaRPr lang="en-US" b="1" dirty="0">
              <a:solidFill>
                <a:schemeClr val="tx2">
                  <a:lumMod val="10000"/>
                </a:schemeClr>
              </a:solidFill>
            </a:endParaRPr>
          </a:p>
          <a:p>
            <a:pPr marL="457200" lvl="0" indent="-457200">
              <a:buFont typeface="Arial" panose="020B0604020202020204" pitchFamily="34" charset="0"/>
              <a:buChar char="•"/>
              <a:defRPr/>
            </a:pPr>
            <a:r>
              <a:rPr lang="en-US" dirty="0">
                <a:solidFill>
                  <a:schemeClr val="tx2">
                    <a:lumMod val="10000"/>
                  </a:schemeClr>
                </a:solidFill>
              </a:rPr>
              <a:t>Each change submitted to an application, even to development branches, is built and tested automatically and continuously. </a:t>
            </a:r>
          </a:p>
          <a:p>
            <a:pPr marL="457200" lvl="0" indent="-457200">
              <a:buFont typeface="Arial" panose="020B0604020202020204" pitchFamily="34" charset="0"/>
              <a:buChar char="•"/>
              <a:defRPr/>
            </a:pPr>
            <a:endParaRPr lang="en-US" dirty="0">
              <a:solidFill>
                <a:schemeClr val="tx2">
                  <a:lumMod val="10000"/>
                </a:schemeClr>
              </a:solidFill>
            </a:endParaRPr>
          </a:p>
          <a:p>
            <a:pPr marL="457200" lvl="0" indent="-457200">
              <a:buFont typeface="Arial" panose="020B0604020202020204" pitchFamily="34" charset="0"/>
              <a:buChar char="•"/>
              <a:defRPr/>
            </a:pPr>
            <a:r>
              <a:rPr lang="en-US" dirty="0">
                <a:solidFill>
                  <a:schemeClr val="tx2">
                    <a:lumMod val="10000"/>
                  </a:schemeClr>
                </a:solidFill>
              </a:rPr>
              <a:t>These tests ensure the changes pass all tests, guidelines, and code compliance standards you established for your application.</a:t>
            </a:r>
            <a:endParaRPr kumimoji="0" lang="en-US" sz="3000" b="0" i="0" u="none" strike="noStrike" kern="0" cap="none" spc="0" normalizeH="0" baseline="0" noProof="0" dirty="0">
              <a:ln>
                <a:noFill/>
              </a:ln>
              <a:solidFill>
                <a:schemeClr val="tx2">
                  <a:lumMod val="10000"/>
                </a:schemeClr>
              </a:solidFill>
              <a:effectLst/>
              <a:uLnTx/>
              <a:uFillTx/>
              <a:latin typeface="Calibri"/>
              <a:sym typeface="Helvetica Light"/>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3000" b="0" i="0" u="none" strike="noStrike" kern="1200" cap="none" spc="0" normalizeH="0" baseline="0" noProof="0" dirty="0">
              <a:ln>
                <a:noFill/>
              </a:ln>
              <a:solidFill>
                <a:srgbClr val="000000"/>
              </a:solidFill>
              <a:effectLst/>
              <a:uLnTx/>
              <a:uFillTx/>
              <a:latin typeface="Calibri"/>
              <a:ea typeface="+mn-ea"/>
              <a:cs typeface="+mn-cs"/>
              <a:sym typeface="Helvetica Light"/>
            </a:endParaRPr>
          </a:p>
        </p:txBody>
      </p:sp>
      <p:pic>
        <p:nvPicPr>
          <p:cNvPr id="3" name="Picture 2" descr="A picture containing text, screenshot, diagram, line">
            <a:extLst>
              <a:ext uri="{FF2B5EF4-FFF2-40B4-BE49-F238E27FC236}">
                <a16:creationId xmlns:a16="http://schemas.microsoft.com/office/drawing/2014/main" id="{E7D59510-5EF8-AB79-496B-E83785D5D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3159" y="2532049"/>
            <a:ext cx="9740348" cy="8865704"/>
          </a:xfrm>
          <a:prstGeom prst="rect">
            <a:avLst/>
          </a:prstGeom>
        </p:spPr>
      </p:pic>
    </p:spTree>
    <p:extLst>
      <p:ext uri="{BB962C8B-B14F-4D97-AF65-F5344CB8AC3E}">
        <p14:creationId xmlns:p14="http://schemas.microsoft.com/office/powerpoint/2010/main" val="407878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sym typeface="Helvetica Light"/>
            </a:endParaRPr>
          </a:p>
        </p:txBody>
      </p:sp>
      <p:sp>
        <p:nvSpPr>
          <p:cNvPr id="8" name="TextBox 7"/>
          <p:cNvSpPr txBox="1"/>
          <p:nvPr/>
        </p:nvSpPr>
        <p:spPr>
          <a:xfrm>
            <a:off x="1676402" y="9095034"/>
            <a:ext cx="6354415" cy="333402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4400" b="1" i="0" u="none" strike="noStrike" kern="1200" cap="none" spc="0" normalizeH="0" baseline="0" noProof="0" dirty="0">
              <a:ln>
                <a:noFill/>
              </a:ln>
              <a:solidFill>
                <a:srgbClr val="000000"/>
              </a:solidFill>
              <a:effectLst/>
              <a:uLnTx/>
              <a:uFillTx/>
              <a:latin typeface="Calibri Light"/>
              <a:ea typeface="+mn-ea"/>
              <a:cs typeface="+mn-cs"/>
              <a:sym typeface="Helvetica Light"/>
            </a:endParaRPr>
          </a:p>
        </p:txBody>
      </p:sp>
      <p:sp>
        <p:nvSpPr>
          <p:cNvPr id="19"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17435690" y="6678550"/>
            <a:ext cx="5975798" cy="5975798"/>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sym typeface="Helvetica Light"/>
            </a:endParaRPr>
          </a:p>
        </p:txBody>
      </p:sp>
      <p:sp>
        <p:nvSpPr>
          <p:cNvPr id="9" name="7 CuadroTexto"/>
          <p:cNvSpPr txBox="1"/>
          <p:nvPr/>
        </p:nvSpPr>
        <p:spPr>
          <a:xfrm>
            <a:off x="1461781" y="1021768"/>
            <a:ext cx="7741854" cy="5943133"/>
          </a:xfrm>
          <a:prstGeom prst="rect">
            <a:avLst/>
          </a:prstGeom>
        </p:spPr>
        <p:txBody>
          <a:bodyPr vert="horz" lIns="91440" tIns="45720" rIns="91440" bIns="45720" rtlCol="0">
            <a:normAutofit/>
          </a:bodyPr>
          <a:lstStyle/>
          <a:p>
            <a:pPr marL="0" marR="0" lvl="0" indent="0" algn="l" defTabSz="825500" rtl="0" eaLnBrk="1" fontAlgn="auto" latinLnBrk="0" hangingPunct="0">
              <a:lnSpc>
                <a:spcPct val="12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rPr>
              <a:t>GitLab CI / CD :</a:t>
            </a:r>
          </a:p>
          <a:p>
            <a:pPr marL="0" marR="0" lvl="0" indent="0" algn="l" defTabSz="825500" rtl="0" eaLnBrk="1" fontAlgn="auto" latinLnBrk="0" hangingPunct="0">
              <a:lnSpc>
                <a:spcPct val="120000"/>
              </a:lnSpc>
              <a:spcBef>
                <a:spcPts val="0"/>
              </a:spcBef>
              <a:spcAft>
                <a:spcPts val="0"/>
              </a:spcAft>
              <a:buClrTx/>
              <a:buSzTx/>
              <a:buFontTx/>
              <a:buNone/>
              <a:tabLst/>
              <a:defRPr/>
            </a:pPr>
            <a:endParaRPr kumimoji="0" lang="en-US" sz="3000" b="1" i="0" u="none" strike="noStrike" kern="0" cap="none" spc="0" normalizeH="0" baseline="0" noProof="0" dirty="0">
              <a:ln>
                <a:noFill/>
              </a:ln>
              <a:solidFill>
                <a:schemeClr val="tx2">
                  <a:lumMod val="10000"/>
                </a:schemeClr>
              </a:solidFill>
              <a:effectLst/>
              <a:uLnTx/>
              <a:uFillTx/>
              <a:latin typeface="Calibri"/>
              <a:sym typeface="Helvetica Light"/>
            </a:endParaRPr>
          </a:p>
          <a:p>
            <a:r>
              <a:rPr lang="en-US" b="1" dirty="0">
                <a:solidFill>
                  <a:schemeClr val="tx2">
                    <a:lumMod val="10000"/>
                  </a:schemeClr>
                </a:solidFill>
              </a:rPr>
              <a:t>Continuous Delivery:</a:t>
            </a:r>
          </a:p>
          <a:p>
            <a:endParaRPr lang="en-US" b="1" dirty="0">
              <a:solidFill>
                <a:schemeClr val="tx2">
                  <a:lumMod val="10000"/>
                </a:schemeClr>
              </a:solidFill>
            </a:endParaRPr>
          </a:p>
          <a:p>
            <a:pPr marL="457200" lvl="0" indent="-457200" defTabSz="914400" hangingPunct="1">
              <a:lnSpc>
                <a:spcPct val="90000"/>
              </a:lnSpc>
              <a:spcAft>
                <a:spcPts val="600"/>
              </a:spcAft>
              <a:buFont typeface="Arial" panose="020B0604020202020204" pitchFamily="34" charset="0"/>
              <a:buChar char="•"/>
              <a:defRPr/>
            </a:pPr>
            <a:r>
              <a:rPr lang="en-US" dirty="0">
                <a:solidFill>
                  <a:schemeClr val="tx2">
                    <a:lumMod val="10000"/>
                  </a:schemeClr>
                </a:solidFill>
              </a:rPr>
              <a:t>is a step beyond Continuous Integration</a:t>
            </a:r>
          </a:p>
          <a:p>
            <a:pPr marL="457200" lvl="0" indent="-457200" defTabSz="914400" hangingPunct="1">
              <a:lnSpc>
                <a:spcPct val="90000"/>
              </a:lnSpc>
              <a:spcAft>
                <a:spcPts val="600"/>
              </a:spcAft>
              <a:buFont typeface="Arial" panose="020B0604020202020204" pitchFamily="34" charset="0"/>
              <a:buChar char="•"/>
              <a:defRPr/>
            </a:pPr>
            <a:endParaRPr lang="en-US" dirty="0">
              <a:solidFill>
                <a:schemeClr val="tx2">
                  <a:lumMod val="10000"/>
                </a:schemeClr>
              </a:solidFill>
            </a:endParaRPr>
          </a:p>
          <a:p>
            <a:pPr marL="457200" lvl="0" indent="-457200" defTabSz="914400" hangingPunct="1">
              <a:lnSpc>
                <a:spcPct val="90000"/>
              </a:lnSpc>
              <a:spcAft>
                <a:spcPts val="600"/>
              </a:spcAft>
              <a:buFont typeface="Arial" panose="020B0604020202020204" pitchFamily="34" charset="0"/>
              <a:buChar char="•"/>
              <a:defRPr/>
            </a:pPr>
            <a:r>
              <a:rPr lang="en-US" dirty="0">
                <a:solidFill>
                  <a:schemeClr val="tx2">
                    <a:lumMod val="10000"/>
                  </a:schemeClr>
                </a:solidFill>
              </a:rPr>
              <a:t>checks the code automatically, but it requires human intervention to manually and strategically trigger the deployment of the changes.</a:t>
            </a:r>
            <a:endParaRPr kumimoji="0" lang="en-US" sz="3000" b="0" i="0" u="none" strike="noStrike" kern="1200" cap="none" spc="0" normalizeH="0" baseline="0" noProof="0" dirty="0">
              <a:ln>
                <a:noFill/>
              </a:ln>
              <a:solidFill>
                <a:schemeClr val="tx2">
                  <a:lumMod val="10000"/>
                </a:schemeClr>
              </a:solidFill>
              <a:effectLst/>
              <a:uLnTx/>
              <a:uFillTx/>
              <a:latin typeface="Calibri"/>
              <a:sym typeface="Helvetica Light"/>
            </a:endParaRPr>
          </a:p>
        </p:txBody>
      </p:sp>
      <p:pic>
        <p:nvPicPr>
          <p:cNvPr id="3" name="Picture 2" descr="A screenshot of a phone">
            <a:extLst>
              <a:ext uri="{FF2B5EF4-FFF2-40B4-BE49-F238E27FC236}">
                <a16:creationId xmlns:a16="http://schemas.microsoft.com/office/drawing/2014/main" id="{85F3E4F5-6233-03CF-B857-BC87D69D28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0130" y="2364633"/>
            <a:ext cx="7503459" cy="8548532"/>
          </a:xfrm>
          <a:prstGeom prst="rect">
            <a:avLst/>
          </a:prstGeom>
        </p:spPr>
      </p:pic>
    </p:spTree>
    <p:extLst>
      <p:ext uri="{BB962C8B-B14F-4D97-AF65-F5344CB8AC3E}">
        <p14:creationId xmlns:p14="http://schemas.microsoft.com/office/powerpoint/2010/main" val="208532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sym typeface="Helvetica Light"/>
            </a:endParaRPr>
          </a:p>
        </p:txBody>
      </p:sp>
      <p:sp>
        <p:nvSpPr>
          <p:cNvPr id="8" name="TextBox 7"/>
          <p:cNvSpPr txBox="1"/>
          <p:nvPr/>
        </p:nvSpPr>
        <p:spPr>
          <a:xfrm>
            <a:off x="1676402" y="9095034"/>
            <a:ext cx="6354415" cy="333402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4400" b="1" i="0" u="none" strike="noStrike" kern="1200" cap="none" spc="0" normalizeH="0" baseline="0" noProof="0" dirty="0">
              <a:ln>
                <a:noFill/>
              </a:ln>
              <a:solidFill>
                <a:srgbClr val="000000"/>
              </a:solidFill>
              <a:effectLst/>
              <a:uLnTx/>
              <a:uFillTx/>
              <a:latin typeface="Calibri Light"/>
              <a:ea typeface="+mn-ea"/>
              <a:cs typeface="+mn-cs"/>
              <a:sym typeface="Helvetica Light"/>
            </a:endParaRPr>
          </a:p>
        </p:txBody>
      </p:sp>
      <p:sp>
        <p:nvSpPr>
          <p:cNvPr id="19"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17435690" y="6678550"/>
            <a:ext cx="5975798" cy="5975798"/>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sym typeface="Helvetica Light"/>
            </a:endParaRPr>
          </a:p>
        </p:txBody>
      </p:sp>
      <p:sp>
        <p:nvSpPr>
          <p:cNvPr id="9" name="7 CuadroTexto"/>
          <p:cNvSpPr txBox="1"/>
          <p:nvPr/>
        </p:nvSpPr>
        <p:spPr>
          <a:xfrm>
            <a:off x="1461781" y="1021768"/>
            <a:ext cx="7741854" cy="6233797"/>
          </a:xfrm>
          <a:prstGeom prst="rect">
            <a:avLst/>
          </a:prstGeom>
        </p:spPr>
        <p:txBody>
          <a:bodyPr vert="horz" lIns="91440" tIns="45720" rIns="91440" bIns="45720" rtlCol="0">
            <a:normAutofit lnSpcReduction="10000"/>
          </a:bodyPr>
          <a:lstStyle/>
          <a:p>
            <a:pPr marL="0" marR="0" lvl="0" indent="0" algn="l" defTabSz="825500" rtl="0" eaLnBrk="1" fontAlgn="auto" latinLnBrk="0" hangingPunct="0">
              <a:lnSpc>
                <a:spcPct val="12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rPr>
              <a:t>GitLab CI / CD :</a:t>
            </a:r>
          </a:p>
          <a:p>
            <a:pPr marL="0" marR="0" lvl="0" indent="0" algn="l" defTabSz="825500" rtl="0" eaLnBrk="1" fontAlgn="auto" latinLnBrk="0" hangingPunct="0">
              <a:lnSpc>
                <a:spcPct val="120000"/>
              </a:lnSpc>
              <a:spcBef>
                <a:spcPts val="0"/>
              </a:spcBef>
              <a:spcAft>
                <a:spcPts val="0"/>
              </a:spcAft>
              <a:buClrTx/>
              <a:buSzTx/>
              <a:buFontTx/>
              <a:buNone/>
              <a:tabLst/>
              <a:defRPr/>
            </a:pPr>
            <a:endParaRPr kumimoji="0" lang="en-US" sz="3000" b="1" i="0" u="none" strike="noStrike" kern="0" cap="none" spc="0" normalizeH="0" baseline="0" noProof="0" dirty="0">
              <a:ln>
                <a:noFill/>
              </a:ln>
              <a:solidFill>
                <a:schemeClr val="tx2">
                  <a:lumMod val="10000"/>
                </a:schemeClr>
              </a:solidFill>
              <a:effectLst/>
              <a:uLnTx/>
              <a:uFillTx/>
              <a:latin typeface="Calibri"/>
              <a:sym typeface="Helvetica Light"/>
            </a:endParaRPr>
          </a:p>
          <a:p>
            <a:r>
              <a:rPr lang="en-US" b="1" dirty="0">
                <a:solidFill>
                  <a:schemeClr val="tx2">
                    <a:lumMod val="10000"/>
                  </a:schemeClr>
                </a:solidFill>
              </a:rPr>
              <a:t>Continuous Deployment:</a:t>
            </a:r>
          </a:p>
          <a:p>
            <a:pPr marL="457200" indent="-457200">
              <a:buFont typeface="Arial" panose="020B0604020202020204" pitchFamily="34" charset="0"/>
              <a:buChar char="•"/>
            </a:pPr>
            <a:r>
              <a:rPr lang="en-US" dirty="0">
                <a:solidFill>
                  <a:schemeClr val="tx2">
                    <a:lumMod val="10000"/>
                  </a:schemeClr>
                </a:solidFill>
              </a:rPr>
              <a:t>is another step beyond Continuous Integration, similar to Continuous Delivery. </a:t>
            </a:r>
          </a:p>
          <a:p>
            <a:pPr marL="457200" indent="-457200">
              <a:buFont typeface="Arial" panose="020B0604020202020204" pitchFamily="34" charset="0"/>
              <a:buChar char="•"/>
            </a:pPr>
            <a:endParaRPr lang="en-US" dirty="0">
              <a:solidFill>
                <a:schemeClr val="tx2">
                  <a:lumMod val="10000"/>
                </a:schemeClr>
              </a:solidFill>
            </a:endParaRPr>
          </a:p>
          <a:p>
            <a:pPr marL="457200" indent="-457200">
              <a:buFont typeface="Arial" panose="020B0604020202020204" pitchFamily="34" charset="0"/>
              <a:buChar char="•"/>
            </a:pPr>
            <a:r>
              <a:rPr lang="en-US" dirty="0">
                <a:solidFill>
                  <a:schemeClr val="tx2">
                    <a:lumMod val="10000"/>
                  </a:schemeClr>
                </a:solidFill>
              </a:rPr>
              <a:t>The difference is that instead of deploying your application manually, you set it to be deployed </a:t>
            </a:r>
            <a:r>
              <a:rPr lang="en-US" b="1" dirty="0">
                <a:solidFill>
                  <a:schemeClr val="tx2">
                    <a:lumMod val="10000"/>
                  </a:schemeClr>
                </a:solidFill>
              </a:rPr>
              <a:t>automatically</a:t>
            </a:r>
            <a:r>
              <a:rPr lang="en-US" dirty="0">
                <a:solidFill>
                  <a:schemeClr val="tx2">
                    <a:lumMod val="10000"/>
                  </a:schemeClr>
                </a:solidFill>
              </a:rPr>
              <a:t>. </a:t>
            </a:r>
          </a:p>
          <a:p>
            <a:pPr marL="457200" indent="-457200">
              <a:buFont typeface="Arial" panose="020B0604020202020204" pitchFamily="34" charset="0"/>
              <a:buChar char="•"/>
            </a:pPr>
            <a:endParaRPr lang="en-US" dirty="0">
              <a:solidFill>
                <a:schemeClr val="tx2">
                  <a:lumMod val="10000"/>
                </a:schemeClr>
              </a:solidFill>
            </a:endParaRPr>
          </a:p>
          <a:p>
            <a:pPr marL="457200" indent="-457200">
              <a:buFont typeface="Arial" panose="020B0604020202020204" pitchFamily="34" charset="0"/>
              <a:buChar char="•"/>
            </a:pPr>
            <a:r>
              <a:rPr lang="en-US" dirty="0">
                <a:solidFill>
                  <a:schemeClr val="tx2">
                    <a:lumMod val="10000"/>
                  </a:schemeClr>
                </a:solidFill>
              </a:rPr>
              <a:t>Human intervention is not required.</a:t>
            </a:r>
          </a:p>
          <a:p>
            <a:endParaRPr lang="en-US" b="1" dirty="0">
              <a:solidFill>
                <a:schemeClr val="tx2">
                  <a:lumMod val="10000"/>
                </a:schemeClr>
              </a:solidFill>
            </a:endParaRPr>
          </a:p>
        </p:txBody>
      </p:sp>
      <p:pic>
        <p:nvPicPr>
          <p:cNvPr id="2" name="Picture 1" descr="A screenshot of a phone">
            <a:extLst>
              <a:ext uri="{FF2B5EF4-FFF2-40B4-BE49-F238E27FC236}">
                <a16:creationId xmlns:a16="http://schemas.microsoft.com/office/drawing/2014/main" id="{59A87DFC-1382-ECB0-4C8F-1CAC2D09F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0130" y="2364633"/>
            <a:ext cx="7503459" cy="8548532"/>
          </a:xfrm>
          <a:prstGeom prst="rect">
            <a:avLst/>
          </a:prstGeom>
        </p:spPr>
      </p:pic>
    </p:spTree>
    <p:extLst>
      <p:ext uri="{BB962C8B-B14F-4D97-AF65-F5344CB8AC3E}">
        <p14:creationId xmlns:p14="http://schemas.microsoft.com/office/powerpoint/2010/main" val="297050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sym typeface="Helvetica Light"/>
            </a:endParaRPr>
          </a:p>
        </p:txBody>
      </p:sp>
      <p:sp>
        <p:nvSpPr>
          <p:cNvPr id="8" name="TextBox 7"/>
          <p:cNvSpPr txBox="1"/>
          <p:nvPr/>
        </p:nvSpPr>
        <p:spPr>
          <a:xfrm>
            <a:off x="1676402" y="9095034"/>
            <a:ext cx="6354415" cy="333402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4400" b="1" i="0" u="none" strike="noStrike" kern="1200" cap="none" spc="0" normalizeH="0" baseline="0" noProof="0" dirty="0">
              <a:ln>
                <a:noFill/>
              </a:ln>
              <a:solidFill>
                <a:srgbClr val="000000"/>
              </a:solidFill>
              <a:effectLst/>
              <a:uLnTx/>
              <a:uFillTx/>
              <a:latin typeface="Calibri Light"/>
              <a:ea typeface="+mn-ea"/>
              <a:cs typeface="+mn-cs"/>
              <a:sym typeface="Helvetica Light"/>
            </a:endParaRPr>
          </a:p>
        </p:txBody>
      </p:sp>
      <p:sp>
        <p:nvSpPr>
          <p:cNvPr id="19"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17435690" y="6678550"/>
            <a:ext cx="5975798" cy="5975798"/>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sym typeface="Helvetica Light"/>
            </a:endParaRPr>
          </a:p>
        </p:txBody>
      </p:sp>
      <p:sp>
        <p:nvSpPr>
          <p:cNvPr id="9" name="7 CuadroTexto"/>
          <p:cNvSpPr txBox="1"/>
          <p:nvPr/>
        </p:nvSpPr>
        <p:spPr>
          <a:xfrm>
            <a:off x="1461780" y="1021769"/>
            <a:ext cx="9185899" cy="2066872"/>
          </a:xfrm>
          <a:prstGeom prst="rect">
            <a:avLst/>
          </a:prstGeom>
        </p:spPr>
        <p:txBody>
          <a:bodyPr vert="horz" lIns="91440" tIns="45720" rIns="91440" bIns="45720" rtlCol="0">
            <a:normAutofit/>
          </a:bodyPr>
          <a:lstStyle/>
          <a:p>
            <a:pPr>
              <a:defRPr/>
            </a:pPr>
            <a:r>
              <a:rPr kumimoji="0" lang="en-US" sz="4300" b="1" i="0" u="none" strike="noStrike" kern="0" cap="none" spc="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Helvetica Light"/>
              </a:rPr>
              <a:t>GitLab CI / CD </a:t>
            </a:r>
            <a:r>
              <a:rPr lang="it-IT" sz="4300" b="1" dirty="0">
                <a:solidFill>
                  <a:srgbClr val="E24329"/>
                </a:solidFill>
                <a:latin typeface="Lato" panose="020F0502020204030203" pitchFamily="34" charset="0"/>
                <a:ea typeface="Lato" panose="020F0502020204030203" pitchFamily="34" charset="0"/>
                <a:cs typeface="Lato" panose="020F0502020204030203" pitchFamily="34" charset="0"/>
              </a:rPr>
              <a:t>Pipeline Configuration Reference</a:t>
            </a:r>
            <a:r>
              <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rPr>
              <a:t>:</a:t>
            </a:r>
          </a:p>
          <a:p>
            <a:pPr>
              <a:defRPr/>
            </a:pPr>
            <a:endPar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endParaRPr>
          </a:p>
          <a:p>
            <a:endParaRPr lang="en-US" b="1" dirty="0">
              <a:solidFill>
                <a:schemeClr val="tx2">
                  <a:lumMod val="10000"/>
                </a:schemeClr>
              </a:solidFill>
            </a:endParaRPr>
          </a:p>
        </p:txBody>
      </p:sp>
      <p:sp>
        <p:nvSpPr>
          <p:cNvPr id="5" name="7 CuadroTexto">
            <a:extLst>
              <a:ext uri="{FF2B5EF4-FFF2-40B4-BE49-F238E27FC236}">
                <a16:creationId xmlns:a16="http://schemas.microsoft.com/office/drawing/2014/main" id="{4BB07D48-7BCA-6911-033C-B26AEE52C3AE}"/>
              </a:ext>
            </a:extLst>
          </p:cNvPr>
          <p:cNvSpPr txBox="1"/>
          <p:nvPr/>
        </p:nvSpPr>
        <p:spPr>
          <a:xfrm>
            <a:off x="1802739" y="3480488"/>
            <a:ext cx="7741854" cy="5943133"/>
          </a:xfrm>
          <a:prstGeom prst="rect">
            <a:avLst/>
          </a:prstGeom>
        </p:spPr>
        <p:txBody>
          <a:bodyPr vert="horz" lIns="91440" tIns="45720" rIns="91440" bIns="45720" rtlCol="0">
            <a:normAutofit/>
          </a:bodyPr>
          <a:lstStyle/>
          <a:p>
            <a:pPr marL="0" marR="0" lvl="0" indent="0" algn="l" defTabSz="825500" rtl="0" eaLnBrk="1" fontAlgn="auto" latinLnBrk="0" hangingPunct="0">
              <a:lnSpc>
                <a:spcPct val="120000"/>
              </a:lnSpc>
              <a:spcBef>
                <a:spcPts val="0"/>
              </a:spcBef>
              <a:spcAft>
                <a:spcPts val="0"/>
              </a:spcAft>
              <a:buClrTx/>
              <a:buSzTx/>
              <a:buFontTx/>
              <a:buNone/>
              <a:tabLst/>
              <a:defRPr/>
            </a:pPr>
            <a:endParaRPr kumimoji="0" lang="en-US" sz="3000" b="0" i="0" u="none" strike="noStrike" kern="1200" cap="none" spc="0" normalizeH="0" baseline="0" noProof="0" dirty="0">
              <a:ln>
                <a:noFill/>
              </a:ln>
              <a:solidFill>
                <a:schemeClr val="tx2">
                  <a:lumMod val="10000"/>
                </a:schemeClr>
              </a:solidFill>
              <a:effectLst/>
              <a:uLnTx/>
              <a:uFillTx/>
              <a:latin typeface="Calibri"/>
              <a:sym typeface="Helvetica Light"/>
            </a:endParaRPr>
          </a:p>
        </p:txBody>
      </p:sp>
      <p:sp>
        <p:nvSpPr>
          <p:cNvPr id="6" name="Rectangle 3">
            <a:extLst>
              <a:ext uri="{FF2B5EF4-FFF2-40B4-BE49-F238E27FC236}">
                <a16:creationId xmlns:a16="http://schemas.microsoft.com/office/drawing/2014/main" id="{CA6A1F48-C3C7-7D42-6FD9-9E2A72128ED5}"/>
              </a:ext>
            </a:extLst>
          </p:cNvPr>
          <p:cNvSpPr>
            <a:spLocks noChangeArrowheads="1"/>
          </p:cNvSpPr>
          <p:nvPr/>
        </p:nvSpPr>
        <p:spPr bwMode="auto">
          <a:xfrm>
            <a:off x="2334884" y="3011991"/>
            <a:ext cx="9834880" cy="95922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0" rIns="0" bIns="25392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i="0" u="none" strike="noStrike" cap="none" normalizeH="0" baseline="0" dirty="0">
                <a:ln>
                  <a:noFill/>
                </a:ln>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GitLab CI/CD </a:t>
            </a:r>
            <a:r>
              <a:rPr lang="en-US" altLang="en-US" sz="44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pipelines</a:t>
            </a:r>
            <a:r>
              <a:rPr kumimoji="0" lang="en-US" altLang="en-US" sz="4400" i="0" u="none" strike="noStrike" cap="none" normalizeH="0" baseline="0" dirty="0">
                <a:ln>
                  <a:noFill/>
                </a:ln>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 are configured using a YAML file called .gitlab-ci.yml within each project.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i="0" u="none" strike="noStrike" cap="none" normalizeH="0" baseline="0" dirty="0">
                <a:ln>
                  <a:noFill/>
                </a:ln>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The .gitlab-ci.yml file defines the structure and order of the pipelines and determines: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i="0" u="none" strike="noStrike" cap="none" normalizeH="0" baseline="0" dirty="0">
              <a:ln>
                <a:noFill/>
              </a:ln>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i="0" u="none" strike="noStrike" cap="none" normalizeH="0" baseline="0" dirty="0">
                <a:ln>
                  <a:noFill/>
                </a:ln>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What to execute using </a:t>
            </a:r>
            <a:r>
              <a:rPr lang="en-US" altLang="en-US" sz="44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GitLab Runner</a:t>
            </a:r>
            <a:r>
              <a:rPr kumimoji="0" lang="en-US" altLang="en-US" sz="4400" i="0" u="none" strike="noStrike" cap="none" normalizeH="0" baseline="0" dirty="0">
                <a:ln>
                  <a:noFill/>
                </a:ln>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4400" i="0" u="none" strike="noStrike" cap="none" normalizeH="0" baseline="0" dirty="0">
              <a:ln>
                <a:noFill/>
              </a:ln>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i="0" u="none" strike="noStrike" cap="none" normalizeH="0" baseline="0" dirty="0">
                <a:ln>
                  <a:noFill/>
                </a:ln>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What decisions to make when specific conditions are encountered. For example, when a process succeeds or fails</a:t>
            </a:r>
            <a:r>
              <a:rPr kumimoji="0" lang="en-US" altLang="en-US" sz="1100" i="0" u="none" strike="noStrike" cap="none" normalizeH="0" baseline="0" dirty="0">
                <a:ln>
                  <a:noFill/>
                </a:ln>
                <a:solidFill>
                  <a:srgbClr val="1F1F1F"/>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425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grpId="0" nodeType="withEffect" nodePh="1">
                                  <p:stCondLst>
                                    <p:cond delay="0"/>
                                  </p:stCondLst>
                                  <p:endCondLst>
                                    <p:cond evt="begin" delay="0">
                                      <p:tn val="11"/>
                                    </p:cond>
                                  </p:end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sketch, drawing, child art, art&#10;&#10;Description automatically generated">
            <a:extLst>
              <a:ext uri="{FF2B5EF4-FFF2-40B4-BE49-F238E27FC236}">
                <a16:creationId xmlns:a16="http://schemas.microsoft.com/office/drawing/2014/main" id="{4A8ED468-5D65-8240-0B89-84F600ADA760}"/>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3623" b="3623"/>
          <a:stretch>
            <a:fillRect/>
          </a:stretch>
        </p:blipFill>
        <p:spPr>
          <a:xfrm>
            <a:off x="6091634" y="66"/>
            <a:ext cx="18292366" cy="13715934"/>
          </a:xfrm>
        </p:spPr>
      </p:pic>
      <p:sp>
        <p:nvSpPr>
          <p:cNvPr id="3" name="Shape 2353"/>
          <p:cNvSpPr/>
          <p:nvPr/>
        </p:nvSpPr>
        <p:spPr>
          <a:xfrm rot="10800000">
            <a:off x="6091634" y="0"/>
            <a:ext cx="5080001"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600" y="21600"/>
                </a:lnTo>
                <a:lnTo>
                  <a:pt x="0" y="0"/>
                </a:lnTo>
                <a:close/>
              </a:path>
            </a:pathLst>
          </a:cu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a:ln>
                <a:noFill/>
              </a:ln>
              <a:solidFill>
                <a:srgbClr val="FFFFFF"/>
              </a:solidFill>
              <a:effectLst/>
              <a:uLnTx/>
              <a:uFillTx/>
              <a:latin typeface="Helvetica Light"/>
              <a:sym typeface="Helvetica Light"/>
            </a:endParaRPr>
          </a:p>
        </p:txBody>
      </p:sp>
      <p:sp>
        <p:nvSpPr>
          <p:cNvPr id="2" name="Shape 1912">
            <a:extLst>
              <a:ext uri="{FF2B5EF4-FFF2-40B4-BE49-F238E27FC236}">
                <a16:creationId xmlns:a16="http://schemas.microsoft.com/office/drawing/2014/main" id="{DAEEDEA4-1E59-F068-549B-3EF5EFAEDD60}"/>
              </a:ext>
            </a:extLst>
          </p:cNvPr>
          <p:cNvSpPr/>
          <p:nvPr/>
        </p:nvSpPr>
        <p:spPr>
          <a:xfrm>
            <a:off x="1316382" y="8390580"/>
            <a:ext cx="8205304" cy="34680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marL="0" marR="0" lvl="0" indent="0" algn="l" defTabSz="825500" rtl="0" eaLnBrk="1" fontAlgn="auto" latinLnBrk="0" hangingPunct="0">
              <a:lnSpc>
                <a:spcPct val="80000"/>
              </a:lnSpc>
              <a:spcBef>
                <a:spcPts val="0"/>
              </a:spcBef>
              <a:spcAft>
                <a:spcPts val="0"/>
              </a:spcAft>
              <a:buClrTx/>
              <a:buSzTx/>
              <a:buFontTx/>
              <a:buNone/>
              <a:tabLst/>
              <a:defRPr sz="11200" spc="560">
                <a:solidFill>
                  <a:srgbClr val="212121"/>
                </a:solidFill>
                <a:latin typeface="+mj-lt"/>
                <a:ea typeface="+mj-ea"/>
                <a:cs typeface="+mj-cs"/>
                <a:sym typeface="Montserrat Semi Bold"/>
              </a:defRPr>
            </a:pPr>
            <a:r>
              <a:rPr kumimoji="0" lang="en-US" sz="5400" b="0" i="0" u="none" strike="noStrike" kern="0" cap="none" spc="56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Montserrat Semi Bold"/>
              </a:rPr>
              <a:t>What Is GitLab ?</a:t>
            </a:r>
          </a:p>
          <a:p>
            <a:pPr marL="0" marR="0" lvl="0" indent="0" algn="l" defTabSz="825500" rtl="0" eaLnBrk="1" fontAlgn="auto" latinLnBrk="0" hangingPunct="0">
              <a:lnSpc>
                <a:spcPct val="80000"/>
              </a:lnSpc>
              <a:spcBef>
                <a:spcPts val="0"/>
              </a:spcBef>
              <a:spcAft>
                <a:spcPts val="0"/>
              </a:spcAft>
              <a:buClrTx/>
              <a:buSzTx/>
              <a:buFontTx/>
              <a:buNone/>
              <a:tabLst/>
              <a:defRPr sz="11200" spc="560">
                <a:solidFill>
                  <a:srgbClr val="212121"/>
                </a:solidFill>
                <a:latin typeface="+mj-lt"/>
                <a:ea typeface="+mj-ea"/>
                <a:cs typeface="+mj-cs"/>
                <a:sym typeface="Montserrat Semi Bold"/>
              </a:defRPr>
            </a:pPr>
            <a:r>
              <a:rPr kumimoji="0" lang="en-US" sz="5400" b="0" i="0" u="none" strike="noStrike" kern="0" cap="none" spc="56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Montserrat Semi Bold"/>
              </a:rPr>
              <a:t> </a:t>
            </a:r>
          </a:p>
          <a:p>
            <a:pPr marL="0" marR="0" lvl="0" indent="0" algn="l" defTabSz="825500" rtl="0" eaLnBrk="1" fontAlgn="auto" latinLnBrk="0" hangingPunct="0">
              <a:lnSpc>
                <a:spcPct val="80000"/>
              </a:lnSpc>
              <a:spcBef>
                <a:spcPts val="0"/>
              </a:spcBef>
              <a:spcAft>
                <a:spcPts val="0"/>
              </a:spcAft>
              <a:buClrTx/>
              <a:buSzTx/>
              <a:buFontTx/>
              <a:buNone/>
              <a:tabLst/>
              <a:defRPr sz="11200" spc="560">
                <a:solidFill>
                  <a:srgbClr val="212121"/>
                </a:solidFill>
                <a:latin typeface="+mj-lt"/>
                <a:ea typeface="+mj-ea"/>
                <a:cs typeface="+mj-cs"/>
                <a:sym typeface="Montserrat Semi Bold"/>
              </a:defRPr>
            </a:pPr>
            <a:r>
              <a:rPr lang="en-US" sz="5400" spc="560" noProof="0" dirty="0">
                <a:solidFill>
                  <a:srgbClr val="E24329"/>
                </a:solidFill>
                <a:latin typeface="Lato" panose="020F0502020204030203" pitchFamily="34" charset="0"/>
                <a:ea typeface="Lato" panose="020F0502020204030203" pitchFamily="34" charset="0"/>
                <a:cs typeface="Lato" panose="020F0502020204030203" pitchFamily="34" charset="0"/>
                <a:sym typeface="Montserrat Semi Bold"/>
              </a:rPr>
              <a:t>What are its Key Features ?</a:t>
            </a:r>
            <a:endParaRPr kumimoji="0" sz="5400" b="0" i="0" u="none" strike="noStrike" kern="0" cap="none" spc="56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Montserrat Semi Bold"/>
            </a:endParaRPr>
          </a:p>
        </p:txBody>
      </p:sp>
      <p:pic>
        <p:nvPicPr>
          <p:cNvPr id="44036" name="Picture 4" descr="Gitlab - templates | 3sky's notes">
            <a:extLst>
              <a:ext uri="{FF2B5EF4-FFF2-40B4-BE49-F238E27FC236}">
                <a16:creationId xmlns:a16="http://schemas.microsoft.com/office/drawing/2014/main" id="{02F6BC21-8518-F098-6493-D34947EFC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382" y="1857375"/>
            <a:ext cx="9199218" cy="4801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2369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sym typeface="Helvetica Light"/>
            </a:endParaRPr>
          </a:p>
        </p:txBody>
      </p:sp>
      <p:sp>
        <p:nvSpPr>
          <p:cNvPr id="8" name="TextBox 7"/>
          <p:cNvSpPr txBox="1"/>
          <p:nvPr/>
        </p:nvSpPr>
        <p:spPr>
          <a:xfrm>
            <a:off x="1676402" y="9095034"/>
            <a:ext cx="6354415" cy="333402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4400" b="1" i="0" u="none" strike="noStrike" kern="1200" cap="none" spc="0" normalizeH="0" baseline="0" noProof="0" dirty="0">
              <a:ln>
                <a:noFill/>
              </a:ln>
              <a:solidFill>
                <a:srgbClr val="000000"/>
              </a:solidFill>
              <a:effectLst/>
              <a:uLnTx/>
              <a:uFillTx/>
              <a:latin typeface="Calibri Light"/>
              <a:ea typeface="+mn-ea"/>
              <a:cs typeface="+mn-cs"/>
              <a:sym typeface="Helvetica Light"/>
            </a:endParaRPr>
          </a:p>
        </p:txBody>
      </p:sp>
      <p:sp>
        <p:nvSpPr>
          <p:cNvPr id="19"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17435690" y="6678550"/>
            <a:ext cx="5975798" cy="5975798"/>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sym typeface="Helvetica Light"/>
            </a:endParaRPr>
          </a:p>
        </p:txBody>
      </p:sp>
      <p:sp>
        <p:nvSpPr>
          <p:cNvPr id="9" name="7 CuadroTexto"/>
          <p:cNvSpPr txBox="1"/>
          <p:nvPr/>
        </p:nvSpPr>
        <p:spPr>
          <a:xfrm>
            <a:off x="1461780" y="1021769"/>
            <a:ext cx="9185899" cy="2066872"/>
          </a:xfrm>
          <a:prstGeom prst="rect">
            <a:avLst/>
          </a:prstGeom>
        </p:spPr>
        <p:txBody>
          <a:bodyPr vert="horz" lIns="91440" tIns="45720" rIns="91440" bIns="45720" rtlCol="0">
            <a:normAutofit/>
          </a:bodyPr>
          <a:lstStyle/>
          <a:p>
            <a:pPr>
              <a:defRPr/>
            </a:pPr>
            <a:r>
              <a:rPr kumimoji="0" lang="en-US" sz="4300" b="1" i="0" u="none" strike="noStrike" kern="0" cap="none" spc="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Helvetica Light"/>
              </a:rPr>
              <a:t>GitLab CI / CD </a:t>
            </a:r>
            <a:r>
              <a:rPr lang="it-IT" sz="4300" b="1" dirty="0">
                <a:solidFill>
                  <a:srgbClr val="E24329"/>
                </a:solidFill>
                <a:latin typeface="Lato" panose="020F0502020204030203" pitchFamily="34" charset="0"/>
                <a:ea typeface="Lato" panose="020F0502020204030203" pitchFamily="34" charset="0"/>
                <a:cs typeface="Lato" panose="020F0502020204030203" pitchFamily="34" charset="0"/>
              </a:rPr>
              <a:t>Pipeline Configuration Reference</a:t>
            </a:r>
            <a:r>
              <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rPr>
              <a:t>:</a:t>
            </a:r>
          </a:p>
          <a:p>
            <a:pPr>
              <a:defRPr/>
            </a:pPr>
            <a:endPar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endParaRPr>
          </a:p>
          <a:p>
            <a:endParaRPr lang="en-US" b="1" dirty="0">
              <a:solidFill>
                <a:schemeClr val="tx2">
                  <a:lumMod val="10000"/>
                </a:schemeClr>
              </a:solidFill>
            </a:endParaRPr>
          </a:p>
        </p:txBody>
      </p:sp>
      <p:sp>
        <p:nvSpPr>
          <p:cNvPr id="5" name="7 CuadroTexto">
            <a:extLst>
              <a:ext uri="{FF2B5EF4-FFF2-40B4-BE49-F238E27FC236}">
                <a16:creationId xmlns:a16="http://schemas.microsoft.com/office/drawing/2014/main" id="{4BB07D48-7BCA-6911-033C-B26AEE52C3AE}"/>
              </a:ext>
            </a:extLst>
          </p:cNvPr>
          <p:cNvSpPr txBox="1"/>
          <p:nvPr/>
        </p:nvSpPr>
        <p:spPr>
          <a:xfrm>
            <a:off x="1802739" y="3480488"/>
            <a:ext cx="7741854" cy="5943133"/>
          </a:xfrm>
          <a:prstGeom prst="rect">
            <a:avLst/>
          </a:prstGeom>
        </p:spPr>
        <p:txBody>
          <a:bodyPr vert="horz" lIns="91440" tIns="45720" rIns="91440" bIns="45720" rtlCol="0">
            <a:normAutofit/>
          </a:bodyPr>
          <a:lstStyle/>
          <a:p>
            <a:pPr marL="0" marR="0" lvl="0" indent="0" algn="l" defTabSz="825500" rtl="0" eaLnBrk="1" fontAlgn="auto" latinLnBrk="0" hangingPunct="0">
              <a:lnSpc>
                <a:spcPct val="120000"/>
              </a:lnSpc>
              <a:spcBef>
                <a:spcPts val="0"/>
              </a:spcBef>
              <a:spcAft>
                <a:spcPts val="0"/>
              </a:spcAft>
              <a:buClrTx/>
              <a:buSzTx/>
              <a:buFontTx/>
              <a:buNone/>
              <a:tabLst/>
              <a:defRPr/>
            </a:pPr>
            <a:endParaRPr kumimoji="0" lang="en-US" sz="3000" b="0" i="0" u="none" strike="noStrike" kern="1200" cap="none" spc="0" normalizeH="0" baseline="0" noProof="0" dirty="0">
              <a:ln>
                <a:noFill/>
              </a:ln>
              <a:solidFill>
                <a:schemeClr val="tx2">
                  <a:lumMod val="10000"/>
                </a:schemeClr>
              </a:solidFill>
              <a:effectLst/>
              <a:uLnTx/>
              <a:uFillTx/>
              <a:latin typeface="Calibri"/>
              <a:sym typeface="Helvetica Light"/>
            </a:endParaRPr>
          </a:p>
        </p:txBody>
      </p:sp>
      <p:sp>
        <p:nvSpPr>
          <p:cNvPr id="6" name="Rectangle 3">
            <a:extLst>
              <a:ext uri="{FF2B5EF4-FFF2-40B4-BE49-F238E27FC236}">
                <a16:creationId xmlns:a16="http://schemas.microsoft.com/office/drawing/2014/main" id="{CA6A1F48-C3C7-7D42-6FD9-9E2A72128ED5}"/>
              </a:ext>
            </a:extLst>
          </p:cNvPr>
          <p:cNvSpPr>
            <a:spLocks noChangeArrowheads="1"/>
          </p:cNvSpPr>
          <p:nvPr/>
        </p:nvSpPr>
        <p:spPr bwMode="auto">
          <a:xfrm>
            <a:off x="2615538" y="2750296"/>
            <a:ext cx="9834880" cy="19901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0" rIns="0" bIns="25392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sz="32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S</a:t>
            </a:r>
            <a:r>
              <a:rPr lang="en-US" sz="3200" b="1"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ome common commands used in GitLab CI/CD pipelines: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1" i="0" u="none" strike="noStrike" cap="none" normalizeH="0" baseline="0" dirty="0">
              <a:ln>
                <a:noFill/>
              </a:ln>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endParaRPr>
          </a:p>
        </p:txBody>
      </p:sp>
      <p:pic>
        <p:nvPicPr>
          <p:cNvPr id="10" name="Picture 9">
            <a:extLst>
              <a:ext uri="{FF2B5EF4-FFF2-40B4-BE49-F238E27FC236}">
                <a16:creationId xmlns:a16="http://schemas.microsoft.com/office/drawing/2014/main" id="{C72F876E-6E2E-AA8F-D848-224D66CF5375}"/>
              </a:ext>
            </a:extLst>
          </p:cNvPr>
          <p:cNvPicPr>
            <a:picLocks noChangeAspect="1"/>
          </p:cNvPicPr>
          <p:nvPr/>
        </p:nvPicPr>
        <p:blipFill>
          <a:blip r:embed="rId2"/>
          <a:stretch>
            <a:fillRect/>
          </a:stretch>
        </p:blipFill>
        <p:spPr>
          <a:xfrm>
            <a:off x="3264511" y="7523707"/>
            <a:ext cx="8695173" cy="3441997"/>
          </a:xfrm>
          <a:prstGeom prst="rect">
            <a:avLst/>
          </a:prstGeom>
        </p:spPr>
      </p:pic>
      <p:sp>
        <p:nvSpPr>
          <p:cNvPr id="18" name="TextBox 17">
            <a:extLst>
              <a:ext uri="{FF2B5EF4-FFF2-40B4-BE49-F238E27FC236}">
                <a16:creationId xmlns:a16="http://schemas.microsoft.com/office/drawing/2014/main" id="{6BCA3E4B-63F1-37B4-E3D4-E8D60D69F314}"/>
              </a:ext>
            </a:extLst>
          </p:cNvPr>
          <p:cNvSpPr txBox="1"/>
          <p:nvPr/>
        </p:nvSpPr>
        <p:spPr>
          <a:xfrm>
            <a:off x="1280160" y="4249301"/>
            <a:ext cx="12192000" cy="1717393"/>
          </a:xfrm>
          <a:prstGeom prst="rect">
            <a:avLst/>
          </a:prstGeom>
          <a:noFill/>
        </p:spPr>
        <p:txBody>
          <a:bodyPr wrap="square">
            <a:spAutoFit/>
          </a:bodyPr>
          <a:lstStyle/>
          <a:p>
            <a:r>
              <a:rPr lang="en-US" dirty="0">
                <a:solidFill>
                  <a:schemeClr val="bg2">
                    <a:lumMod val="10000"/>
                  </a:schemeClr>
                </a:solidFill>
              </a:rPr>
              <a:t>script: </a:t>
            </a:r>
          </a:p>
          <a:p>
            <a:r>
              <a:rPr lang="en-US" dirty="0">
                <a:solidFill>
                  <a:schemeClr val="bg2">
                    <a:lumMod val="10000"/>
                  </a:schemeClr>
                </a:solidFill>
              </a:rPr>
              <a:t>The script keyword is used to define the commands that will be executed within a job. It can be a single command or a series of commands.</a:t>
            </a:r>
          </a:p>
        </p:txBody>
      </p:sp>
    </p:spTree>
    <p:extLst>
      <p:ext uri="{BB962C8B-B14F-4D97-AF65-F5344CB8AC3E}">
        <p14:creationId xmlns:p14="http://schemas.microsoft.com/office/powerpoint/2010/main" val="213542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grpId="0" nodeType="withEffect" nodePh="1">
                                  <p:stCondLst>
                                    <p:cond delay="0"/>
                                  </p:stCondLst>
                                  <p:endCondLst>
                                    <p:cond evt="begin" delay="0">
                                      <p:tn val="11"/>
                                    </p:cond>
                                  </p:end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422CE5-7887-FF6C-9056-C79A7730C4D9}"/>
              </a:ext>
            </a:extLst>
          </p:cNvPr>
          <p:cNvSpPr txBox="1"/>
          <p:nvPr/>
        </p:nvSpPr>
        <p:spPr>
          <a:xfrm>
            <a:off x="1605280" y="4879221"/>
            <a:ext cx="12192000" cy="2825389"/>
          </a:xfrm>
          <a:prstGeom prst="rect">
            <a:avLst/>
          </a:prstGeom>
          <a:noFill/>
        </p:spPr>
        <p:txBody>
          <a:bodyPr wrap="square">
            <a:spAutoFit/>
          </a:bodyPr>
          <a:lstStyle/>
          <a:p>
            <a:r>
              <a:rPr lang="en-US" b="1" dirty="0">
                <a:solidFill>
                  <a:schemeClr val="bg2">
                    <a:lumMod val="10000"/>
                  </a:schemeClr>
                </a:solidFill>
              </a:rPr>
              <a:t>before_script :</a:t>
            </a:r>
          </a:p>
          <a:p>
            <a:endParaRPr lang="en-US" dirty="0">
              <a:solidFill>
                <a:schemeClr val="bg2">
                  <a:lumMod val="10000"/>
                </a:schemeClr>
              </a:solidFill>
            </a:endParaRPr>
          </a:p>
          <a:p>
            <a:r>
              <a:rPr lang="en-US" dirty="0">
                <a:solidFill>
                  <a:schemeClr val="bg2">
                    <a:lumMod val="10000"/>
                  </a:schemeClr>
                </a:solidFill>
              </a:rPr>
              <a:t>allows you to define commands that will be run before the main script commands. This is useful for setting up the environment or installing dependencies.</a:t>
            </a:r>
          </a:p>
        </p:txBody>
      </p:sp>
      <p:sp>
        <p:nvSpPr>
          <p:cNvPr id="4" name="7 CuadroTexto">
            <a:extLst>
              <a:ext uri="{FF2B5EF4-FFF2-40B4-BE49-F238E27FC236}">
                <a16:creationId xmlns:a16="http://schemas.microsoft.com/office/drawing/2014/main" id="{51108A20-7BF0-0BAE-2ED9-643239CF013C}"/>
              </a:ext>
            </a:extLst>
          </p:cNvPr>
          <p:cNvSpPr txBox="1"/>
          <p:nvPr/>
        </p:nvSpPr>
        <p:spPr>
          <a:xfrm>
            <a:off x="1461780" y="1021769"/>
            <a:ext cx="9185899" cy="2066872"/>
          </a:xfrm>
          <a:prstGeom prst="rect">
            <a:avLst/>
          </a:prstGeom>
        </p:spPr>
        <p:txBody>
          <a:bodyPr vert="horz" lIns="91440" tIns="45720" rIns="91440" bIns="45720" rtlCol="0">
            <a:normAutofit/>
          </a:bodyPr>
          <a:lstStyle/>
          <a:p>
            <a:pPr>
              <a:defRPr/>
            </a:pPr>
            <a:r>
              <a:rPr kumimoji="0" lang="en-US" sz="4300" b="1" i="0" u="none" strike="noStrike" kern="0" cap="none" spc="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Helvetica Light"/>
              </a:rPr>
              <a:t>GitLab CI / CD </a:t>
            </a:r>
            <a:r>
              <a:rPr lang="it-IT" sz="4300" b="1" dirty="0">
                <a:solidFill>
                  <a:srgbClr val="E24329"/>
                </a:solidFill>
                <a:latin typeface="Lato" panose="020F0502020204030203" pitchFamily="34" charset="0"/>
                <a:ea typeface="Lato" panose="020F0502020204030203" pitchFamily="34" charset="0"/>
                <a:cs typeface="Lato" panose="020F0502020204030203" pitchFamily="34" charset="0"/>
              </a:rPr>
              <a:t>Pipeline Configuration Reference</a:t>
            </a:r>
            <a:r>
              <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rPr>
              <a:t>:</a:t>
            </a:r>
          </a:p>
          <a:p>
            <a:pPr>
              <a:defRPr/>
            </a:pPr>
            <a:endPar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endParaRPr>
          </a:p>
          <a:p>
            <a:endParaRPr lang="en-US" b="1" dirty="0">
              <a:solidFill>
                <a:schemeClr val="tx2">
                  <a:lumMod val="10000"/>
                </a:schemeClr>
              </a:solidFill>
            </a:endParaRPr>
          </a:p>
        </p:txBody>
      </p:sp>
      <p:sp>
        <p:nvSpPr>
          <p:cNvPr id="5" name="Rectangle 3">
            <a:extLst>
              <a:ext uri="{FF2B5EF4-FFF2-40B4-BE49-F238E27FC236}">
                <a16:creationId xmlns:a16="http://schemas.microsoft.com/office/drawing/2014/main" id="{0E02FD70-D384-6650-6793-C1954655265E}"/>
              </a:ext>
            </a:extLst>
          </p:cNvPr>
          <p:cNvSpPr>
            <a:spLocks noChangeArrowheads="1"/>
          </p:cNvSpPr>
          <p:nvPr/>
        </p:nvSpPr>
        <p:spPr bwMode="auto">
          <a:xfrm>
            <a:off x="2615538" y="2750296"/>
            <a:ext cx="9834880" cy="19901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0" rIns="0" bIns="25392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sz="32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S</a:t>
            </a:r>
            <a:r>
              <a:rPr lang="en-US" sz="3200" b="1"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ome common commands used in GitLab CI/CD pipelines: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1" i="0" u="none" strike="noStrike" cap="none" normalizeH="0" baseline="0" dirty="0">
              <a:ln>
                <a:noFill/>
              </a:ln>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endParaRPr>
          </a:p>
        </p:txBody>
      </p:sp>
      <p:pic>
        <p:nvPicPr>
          <p:cNvPr id="6" name="Picture 5">
            <a:extLst>
              <a:ext uri="{FF2B5EF4-FFF2-40B4-BE49-F238E27FC236}">
                <a16:creationId xmlns:a16="http://schemas.microsoft.com/office/drawing/2014/main" id="{56583B6E-E82D-551A-7113-8BD89A0D2874}"/>
              </a:ext>
            </a:extLst>
          </p:cNvPr>
          <p:cNvPicPr>
            <a:picLocks noChangeAspect="1"/>
          </p:cNvPicPr>
          <p:nvPr/>
        </p:nvPicPr>
        <p:blipFill>
          <a:blip r:embed="rId2"/>
          <a:stretch>
            <a:fillRect/>
          </a:stretch>
        </p:blipFill>
        <p:spPr>
          <a:xfrm>
            <a:off x="13492480" y="5671702"/>
            <a:ext cx="9895839" cy="5931018"/>
          </a:xfrm>
          <a:prstGeom prst="rect">
            <a:avLst/>
          </a:prstGeom>
        </p:spPr>
      </p:pic>
      <p:sp>
        <p:nvSpPr>
          <p:cNvPr id="7" name="TextBox 6">
            <a:extLst>
              <a:ext uri="{FF2B5EF4-FFF2-40B4-BE49-F238E27FC236}">
                <a16:creationId xmlns:a16="http://schemas.microsoft.com/office/drawing/2014/main" id="{EF163BF3-6922-DFD0-E5A3-EFF6C8CED7F0}"/>
              </a:ext>
            </a:extLst>
          </p:cNvPr>
          <p:cNvSpPr txBox="1"/>
          <p:nvPr/>
        </p:nvSpPr>
        <p:spPr>
          <a:xfrm>
            <a:off x="1436978" y="8696734"/>
            <a:ext cx="12192000" cy="2825389"/>
          </a:xfrm>
          <a:prstGeom prst="rect">
            <a:avLst/>
          </a:prstGeom>
          <a:noFill/>
        </p:spPr>
        <p:txBody>
          <a:bodyPr wrap="square">
            <a:spAutoFit/>
          </a:bodyPr>
          <a:lstStyle/>
          <a:p>
            <a:r>
              <a:rPr lang="en-US" b="1" dirty="0">
                <a:solidFill>
                  <a:schemeClr val="bg2">
                    <a:lumMod val="10000"/>
                  </a:schemeClr>
                </a:solidFill>
              </a:rPr>
              <a:t>after_script: </a:t>
            </a:r>
          </a:p>
          <a:p>
            <a:endParaRPr lang="en-US" dirty="0">
              <a:solidFill>
                <a:schemeClr val="bg2">
                  <a:lumMod val="10000"/>
                </a:schemeClr>
              </a:solidFill>
            </a:endParaRPr>
          </a:p>
          <a:p>
            <a:r>
              <a:rPr lang="en-US" dirty="0">
                <a:solidFill>
                  <a:schemeClr val="bg2">
                    <a:lumMod val="10000"/>
                  </a:schemeClr>
                </a:solidFill>
              </a:rPr>
              <a:t>The after_script keyword defines commands that will be run after the main script commands. These commands can be used for cleanup tasks or additional actions.</a:t>
            </a:r>
          </a:p>
        </p:txBody>
      </p:sp>
    </p:spTree>
    <p:extLst>
      <p:ext uri="{BB962C8B-B14F-4D97-AF65-F5344CB8AC3E}">
        <p14:creationId xmlns:p14="http://schemas.microsoft.com/office/powerpoint/2010/main" val="36228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7 CuadroTexto">
            <a:extLst>
              <a:ext uri="{FF2B5EF4-FFF2-40B4-BE49-F238E27FC236}">
                <a16:creationId xmlns:a16="http://schemas.microsoft.com/office/drawing/2014/main" id="{51108A20-7BF0-0BAE-2ED9-643239CF013C}"/>
              </a:ext>
            </a:extLst>
          </p:cNvPr>
          <p:cNvSpPr txBox="1"/>
          <p:nvPr/>
        </p:nvSpPr>
        <p:spPr>
          <a:xfrm>
            <a:off x="1461780" y="1021769"/>
            <a:ext cx="9185899" cy="2066872"/>
          </a:xfrm>
          <a:prstGeom prst="rect">
            <a:avLst/>
          </a:prstGeom>
        </p:spPr>
        <p:txBody>
          <a:bodyPr vert="horz" lIns="91440" tIns="45720" rIns="91440" bIns="45720" rtlCol="0">
            <a:normAutofit/>
          </a:bodyPr>
          <a:lstStyle/>
          <a:p>
            <a:pPr>
              <a:defRPr/>
            </a:pPr>
            <a:r>
              <a:rPr kumimoji="0" lang="en-US" sz="4300" b="1" i="0" u="none" strike="noStrike" kern="0" cap="none" spc="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Helvetica Light"/>
              </a:rPr>
              <a:t>GitLab CI / CD </a:t>
            </a:r>
            <a:r>
              <a:rPr lang="it-IT" sz="4300" b="1" dirty="0">
                <a:solidFill>
                  <a:srgbClr val="E24329"/>
                </a:solidFill>
                <a:latin typeface="Lato" panose="020F0502020204030203" pitchFamily="34" charset="0"/>
                <a:ea typeface="Lato" panose="020F0502020204030203" pitchFamily="34" charset="0"/>
                <a:cs typeface="Lato" panose="020F0502020204030203" pitchFamily="34" charset="0"/>
              </a:rPr>
              <a:t>Pipeline Configuration Reference</a:t>
            </a:r>
            <a:r>
              <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rPr>
              <a:t>:</a:t>
            </a:r>
          </a:p>
          <a:p>
            <a:pPr>
              <a:defRPr/>
            </a:pPr>
            <a:endPar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endParaRPr>
          </a:p>
          <a:p>
            <a:endParaRPr lang="en-US" b="1" dirty="0">
              <a:solidFill>
                <a:schemeClr val="tx2">
                  <a:lumMod val="10000"/>
                </a:schemeClr>
              </a:solidFill>
            </a:endParaRPr>
          </a:p>
        </p:txBody>
      </p:sp>
      <p:sp>
        <p:nvSpPr>
          <p:cNvPr id="5" name="Rectangle 3">
            <a:extLst>
              <a:ext uri="{FF2B5EF4-FFF2-40B4-BE49-F238E27FC236}">
                <a16:creationId xmlns:a16="http://schemas.microsoft.com/office/drawing/2014/main" id="{0E02FD70-D384-6650-6793-C1954655265E}"/>
              </a:ext>
            </a:extLst>
          </p:cNvPr>
          <p:cNvSpPr>
            <a:spLocks noChangeArrowheads="1"/>
          </p:cNvSpPr>
          <p:nvPr/>
        </p:nvSpPr>
        <p:spPr bwMode="auto">
          <a:xfrm>
            <a:off x="2615538" y="2750296"/>
            <a:ext cx="9834880" cy="19901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0" rIns="0" bIns="25392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sz="32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S</a:t>
            </a:r>
            <a:r>
              <a:rPr lang="en-US" sz="3200" b="1"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ome common commands used in GitLab CI/CD pipelines: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1" i="0" u="none" strike="noStrike" cap="none" normalizeH="0" baseline="0" dirty="0">
              <a:ln>
                <a:noFill/>
              </a:ln>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B4C5D8AB-FCF0-EE11-2D37-D2405DF2FB27}"/>
              </a:ext>
            </a:extLst>
          </p:cNvPr>
          <p:cNvSpPr txBox="1"/>
          <p:nvPr/>
        </p:nvSpPr>
        <p:spPr>
          <a:xfrm>
            <a:off x="1461780" y="5328744"/>
            <a:ext cx="12192000" cy="2805768"/>
          </a:xfrm>
          <a:prstGeom prst="rect">
            <a:avLst/>
          </a:prstGeom>
          <a:noFill/>
        </p:spPr>
        <p:txBody>
          <a:bodyPr wrap="square">
            <a:spAutoFit/>
          </a:bodyPr>
          <a:lstStyle/>
          <a:p>
            <a:r>
              <a:rPr lang="en-US"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stages: </a:t>
            </a:r>
          </a:p>
          <a:p>
            <a:endParaRPr lang="en-US"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a:p>
            <a:r>
              <a:rPr lang="en-US"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The stages keyword allows you to define the different stages of your pipeline. Jobs within the same stage are executed in parallel, while stages are executed sequentially.</a:t>
            </a:r>
          </a:p>
        </p:txBody>
      </p:sp>
      <p:pic>
        <p:nvPicPr>
          <p:cNvPr id="8" name="Picture 7">
            <a:extLst>
              <a:ext uri="{FF2B5EF4-FFF2-40B4-BE49-F238E27FC236}">
                <a16:creationId xmlns:a16="http://schemas.microsoft.com/office/drawing/2014/main" id="{AEC5EC8E-6293-2859-D08D-73357667A370}"/>
              </a:ext>
            </a:extLst>
          </p:cNvPr>
          <p:cNvPicPr>
            <a:picLocks noChangeAspect="1"/>
          </p:cNvPicPr>
          <p:nvPr/>
        </p:nvPicPr>
        <p:blipFill>
          <a:blip r:embed="rId2"/>
          <a:stretch>
            <a:fillRect/>
          </a:stretch>
        </p:blipFill>
        <p:spPr>
          <a:xfrm>
            <a:off x="12850346" y="6858000"/>
            <a:ext cx="10071874" cy="5181600"/>
          </a:xfrm>
          <a:prstGeom prst="rect">
            <a:avLst/>
          </a:prstGeom>
        </p:spPr>
      </p:pic>
    </p:spTree>
    <p:extLst>
      <p:ext uri="{BB962C8B-B14F-4D97-AF65-F5344CB8AC3E}">
        <p14:creationId xmlns:p14="http://schemas.microsoft.com/office/powerpoint/2010/main" val="283554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7 CuadroTexto">
            <a:extLst>
              <a:ext uri="{FF2B5EF4-FFF2-40B4-BE49-F238E27FC236}">
                <a16:creationId xmlns:a16="http://schemas.microsoft.com/office/drawing/2014/main" id="{51108A20-7BF0-0BAE-2ED9-643239CF013C}"/>
              </a:ext>
            </a:extLst>
          </p:cNvPr>
          <p:cNvSpPr txBox="1"/>
          <p:nvPr/>
        </p:nvSpPr>
        <p:spPr>
          <a:xfrm>
            <a:off x="1461780" y="1021769"/>
            <a:ext cx="9185899" cy="2066872"/>
          </a:xfrm>
          <a:prstGeom prst="rect">
            <a:avLst/>
          </a:prstGeom>
        </p:spPr>
        <p:txBody>
          <a:bodyPr vert="horz" lIns="91440" tIns="45720" rIns="91440" bIns="45720" rtlCol="0">
            <a:normAutofit/>
          </a:bodyPr>
          <a:lstStyle/>
          <a:p>
            <a:pPr>
              <a:defRPr/>
            </a:pPr>
            <a:r>
              <a:rPr kumimoji="0" lang="en-US" sz="4300" b="1" i="0" u="none" strike="noStrike" kern="0" cap="none" spc="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Helvetica Light"/>
              </a:rPr>
              <a:t>GitLab CI / CD </a:t>
            </a:r>
            <a:r>
              <a:rPr lang="it-IT" sz="4300" b="1" dirty="0">
                <a:solidFill>
                  <a:srgbClr val="E24329"/>
                </a:solidFill>
                <a:latin typeface="Lato" panose="020F0502020204030203" pitchFamily="34" charset="0"/>
                <a:ea typeface="Lato" panose="020F0502020204030203" pitchFamily="34" charset="0"/>
                <a:cs typeface="Lato" panose="020F0502020204030203" pitchFamily="34" charset="0"/>
              </a:rPr>
              <a:t>Pipeline Configuration Reference</a:t>
            </a:r>
            <a:r>
              <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rPr>
              <a:t>:</a:t>
            </a:r>
          </a:p>
          <a:p>
            <a:pPr>
              <a:defRPr/>
            </a:pPr>
            <a:endPar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endParaRPr>
          </a:p>
          <a:p>
            <a:endParaRPr lang="en-US" b="1" dirty="0">
              <a:solidFill>
                <a:schemeClr val="tx2">
                  <a:lumMod val="10000"/>
                </a:schemeClr>
              </a:solidFill>
            </a:endParaRPr>
          </a:p>
        </p:txBody>
      </p:sp>
      <p:sp>
        <p:nvSpPr>
          <p:cNvPr id="5" name="Rectangle 3">
            <a:extLst>
              <a:ext uri="{FF2B5EF4-FFF2-40B4-BE49-F238E27FC236}">
                <a16:creationId xmlns:a16="http://schemas.microsoft.com/office/drawing/2014/main" id="{0E02FD70-D384-6650-6793-C1954655265E}"/>
              </a:ext>
            </a:extLst>
          </p:cNvPr>
          <p:cNvSpPr>
            <a:spLocks noChangeArrowheads="1"/>
          </p:cNvSpPr>
          <p:nvPr/>
        </p:nvSpPr>
        <p:spPr bwMode="auto">
          <a:xfrm>
            <a:off x="2615538" y="2750296"/>
            <a:ext cx="9834880" cy="19901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0" rIns="0" bIns="25392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sz="32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S</a:t>
            </a:r>
            <a:r>
              <a:rPr lang="en-US" sz="3200" b="1"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ome common commands used in GitLab CI/CD pipelines: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1" i="0" u="none" strike="noStrike" cap="none" normalizeH="0" baseline="0" dirty="0">
              <a:ln>
                <a:noFill/>
              </a:ln>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B4C5D8AB-FCF0-EE11-2D37-D2405DF2FB27}"/>
              </a:ext>
            </a:extLst>
          </p:cNvPr>
          <p:cNvSpPr txBox="1"/>
          <p:nvPr/>
        </p:nvSpPr>
        <p:spPr>
          <a:xfrm>
            <a:off x="1461780" y="5328744"/>
            <a:ext cx="9834880" cy="2805768"/>
          </a:xfrm>
          <a:prstGeom prst="rect">
            <a:avLst/>
          </a:prstGeom>
          <a:noFill/>
        </p:spPr>
        <p:txBody>
          <a:bodyPr wrap="square">
            <a:spAutoFit/>
          </a:bodyPr>
          <a:lstStyle/>
          <a:p>
            <a:r>
              <a:rPr lang="en-US"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variables: </a:t>
            </a:r>
          </a:p>
          <a:p>
            <a:endParaRPr lang="en-US"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a:p>
            <a:r>
              <a:rPr lang="en-US"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The variables keyword is used to define environment variables that will be available during the pipeline execution.</a:t>
            </a:r>
          </a:p>
        </p:txBody>
      </p:sp>
      <p:pic>
        <p:nvPicPr>
          <p:cNvPr id="3" name="Picture 2">
            <a:extLst>
              <a:ext uri="{FF2B5EF4-FFF2-40B4-BE49-F238E27FC236}">
                <a16:creationId xmlns:a16="http://schemas.microsoft.com/office/drawing/2014/main" id="{750128B7-FE64-75D0-A01C-CE3128788643}"/>
              </a:ext>
            </a:extLst>
          </p:cNvPr>
          <p:cNvPicPr>
            <a:picLocks noChangeAspect="1"/>
          </p:cNvPicPr>
          <p:nvPr/>
        </p:nvPicPr>
        <p:blipFill>
          <a:blip r:embed="rId2"/>
          <a:stretch>
            <a:fillRect/>
          </a:stretch>
        </p:blipFill>
        <p:spPr>
          <a:xfrm>
            <a:off x="12192000" y="7046137"/>
            <a:ext cx="10861228" cy="3592854"/>
          </a:xfrm>
          <a:prstGeom prst="rect">
            <a:avLst/>
          </a:prstGeom>
        </p:spPr>
      </p:pic>
    </p:spTree>
    <p:extLst>
      <p:ext uri="{BB962C8B-B14F-4D97-AF65-F5344CB8AC3E}">
        <p14:creationId xmlns:p14="http://schemas.microsoft.com/office/powerpoint/2010/main" val="347592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7 CuadroTexto">
            <a:extLst>
              <a:ext uri="{FF2B5EF4-FFF2-40B4-BE49-F238E27FC236}">
                <a16:creationId xmlns:a16="http://schemas.microsoft.com/office/drawing/2014/main" id="{51108A20-7BF0-0BAE-2ED9-643239CF013C}"/>
              </a:ext>
            </a:extLst>
          </p:cNvPr>
          <p:cNvSpPr txBox="1"/>
          <p:nvPr/>
        </p:nvSpPr>
        <p:spPr>
          <a:xfrm>
            <a:off x="1461780" y="1021769"/>
            <a:ext cx="9185899" cy="2066872"/>
          </a:xfrm>
          <a:prstGeom prst="rect">
            <a:avLst/>
          </a:prstGeom>
        </p:spPr>
        <p:txBody>
          <a:bodyPr vert="horz" lIns="91440" tIns="45720" rIns="91440" bIns="45720" rtlCol="0">
            <a:normAutofit/>
          </a:bodyPr>
          <a:lstStyle/>
          <a:p>
            <a:pPr>
              <a:defRPr/>
            </a:pPr>
            <a:r>
              <a:rPr kumimoji="0" lang="en-US" sz="4300" b="1" i="0" u="none" strike="noStrike" kern="0" cap="none" spc="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Helvetica Light"/>
              </a:rPr>
              <a:t>GitLab CI / CD </a:t>
            </a:r>
            <a:r>
              <a:rPr lang="it-IT" sz="4300" b="1" dirty="0">
                <a:solidFill>
                  <a:srgbClr val="E24329"/>
                </a:solidFill>
                <a:latin typeface="Lato" panose="020F0502020204030203" pitchFamily="34" charset="0"/>
                <a:ea typeface="Lato" panose="020F0502020204030203" pitchFamily="34" charset="0"/>
                <a:cs typeface="Lato" panose="020F0502020204030203" pitchFamily="34" charset="0"/>
              </a:rPr>
              <a:t>Pipeline Configuration Reference</a:t>
            </a:r>
            <a:r>
              <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rPr>
              <a:t>:</a:t>
            </a:r>
          </a:p>
          <a:p>
            <a:pPr>
              <a:defRPr/>
            </a:pPr>
            <a:endPar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endParaRPr>
          </a:p>
          <a:p>
            <a:endParaRPr lang="en-US" b="1" dirty="0">
              <a:solidFill>
                <a:schemeClr val="tx2">
                  <a:lumMod val="10000"/>
                </a:schemeClr>
              </a:solidFill>
            </a:endParaRPr>
          </a:p>
        </p:txBody>
      </p:sp>
      <p:sp>
        <p:nvSpPr>
          <p:cNvPr id="5" name="Rectangle 3">
            <a:extLst>
              <a:ext uri="{FF2B5EF4-FFF2-40B4-BE49-F238E27FC236}">
                <a16:creationId xmlns:a16="http://schemas.microsoft.com/office/drawing/2014/main" id="{0E02FD70-D384-6650-6793-C1954655265E}"/>
              </a:ext>
            </a:extLst>
          </p:cNvPr>
          <p:cNvSpPr>
            <a:spLocks noChangeArrowheads="1"/>
          </p:cNvSpPr>
          <p:nvPr/>
        </p:nvSpPr>
        <p:spPr bwMode="auto">
          <a:xfrm>
            <a:off x="2615538" y="2750296"/>
            <a:ext cx="9834880" cy="19901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0" rIns="0" bIns="25392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sz="32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S</a:t>
            </a:r>
            <a:r>
              <a:rPr lang="en-US" sz="3200" b="1"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ome common commands used in GitLab CI/CD pipelines: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1" i="0" u="none" strike="noStrike" cap="none" normalizeH="0" baseline="0" dirty="0">
              <a:ln>
                <a:noFill/>
              </a:ln>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B4C5D8AB-FCF0-EE11-2D37-D2405DF2FB27}"/>
              </a:ext>
            </a:extLst>
          </p:cNvPr>
          <p:cNvSpPr txBox="1"/>
          <p:nvPr/>
        </p:nvSpPr>
        <p:spPr>
          <a:xfrm>
            <a:off x="1461780" y="5328744"/>
            <a:ext cx="12192000" cy="2805768"/>
          </a:xfrm>
          <a:prstGeom prst="rect">
            <a:avLst/>
          </a:prstGeom>
          <a:noFill/>
        </p:spPr>
        <p:txBody>
          <a:bodyPr wrap="square">
            <a:spAutoFit/>
          </a:bodyPr>
          <a:lstStyle/>
          <a:p>
            <a:r>
              <a:rPr lang="en-US"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artifacts: </a:t>
            </a:r>
          </a:p>
          <a:p>
            <a:endParaRPr lang="en-US"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a:p>
            <a:r>
              <a:rPr lang="en-US"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The artifacts keyword specifies the files or directories that should be saved as job artifacts. Artifacts can be used to pass data between different stages or jobs within a pipeline.</a:t>
            </a:r>
          </a:p>
        </p:txBody>
      </p:sp>
      <p:pic>
        <p:nvPicPr>
          <p:cNvPr id="6" name="Picture 5">
            <a:extLst>
              <a:ext uri="{FF2B5EF4-FFF2-40B4-BE49-F238E27FC236}">
                <a16:creationId xmlns:a16="http://schemas.microsoft.com/office/drawing/2014/main" id="{AE491A7A-C0C8-27B3-0E00-7B502B7ABA06}"/>
              </a:ext>
            </a:extLst>
          </p:cNvPr>
          <p:cNvPicPr>
            <a:picLocks noChangeAspect="1"/>
          </p:cNvPicPr>
          <p:nvPr/>
        </p:nvPicPr>
        <p:blipFill>
          <a:blip r:embed="rId2"/>
          <a:stretch>
            <a:fillRect/>
          </a:stretch>
        </p:blipFill>
        <p:spPr>
          <a:xfrm>
            <a:off x="14945440" y="6858001"/>
            <a:ext cx="7976780" cy="4147046"/>
          </a:xfrm>
          <a:prstGeom prst="rect">
            <a:avLst/>
          </a:prstGeom>
        </p:spPr>
      </p:pic>
    </p:spTree>
    <p:extLst>
      <p:ext uri="{BB962C8B-B14F-4D97-AF65-F5344CB8AC3E}">
        <p14:creationId xmlns:p14="http://schemas.microsoft.com/office/powerpoint/2010/main" val="261397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sym typeface="Helvetica Light"/>
            </a:endParaRPr>
          </a:p>
        </p:txBody>
      </p:sp>
      <p:sp>
        <p:nvSpPr>
          <p:cNvPr id="8" name="TextBox 7"/>
          <p:cNvSpPr txBox="1"/>
          <p:nvPr/>
        </p:nvSpPr>
        <p:spPr>
          <a:xfrm>
            <a:off x="1676402" y="9095034"/>
            <a:ext cx="6354415" cy="333402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4400" b="1" i="0" u="none" strike="noStrike" kern="1200" cap="none" spc="0" normalizeH="0" baseline="0" noProof="0" dirty="0">
              <a:ln>
                <a:noFill/>
              </a:ln>
              <a:solidFill>
                <a:srgbClr val="000000"/>
              </a:solidFill>
              <a:effectLst/>
              <a:uLnTx/>
              <a:uFillTx/>
              <a:latin typeface="Calibri Light"/>
              <a:ea typeface="+mn-ea"/>
              <a:cs typeface="+mn-cs"/>
              <a:sym typeface="Helvetica Light"/>
            </a:endParaRPr>
          </a:p>
        </p:txBody>
      </p:sp>
      <p:sp>
        <p:nvSpPr>
          <p:cNvPr id="19"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17435690" y="6678550"/>
            <a:ext cx="5975798" cy="5975798"/>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sym typeface="Helvetica Light"/>
            </a:endParaRPr>
          </a:p>
        </p:txBody>
      </p:sp>
      <p:sp>
        <p:nvSpPr>
          <p:cNvPr id="9" name="7 CuadroTexto"/>
          <p:cNvSpPr txBox="1"/>
          <p:nvPr/>
        </p:nvSpPr>
        <p:spPr>
          <a:xfrm>
            <a:off x="1461781" y="1021769"/>
            <a:ext cx="12765932" cy="1900336"/>
          </a:xfrm>
          <a:prstGeom prst="rect">
            <a:avLst/>
          </a:prstGeom>
        </p:spPr>
        <p:txBody>
          <a:bodyPr vert="horz" lIns="91440" tIns="45720" rIns="91440" bIns="45720" rtlCol="0">
            <a:normAutofit/>
          </a:bodyPr>
          <a:lstStyle/>
          <a:p>
            <a:pPr marL="0" marR="0" lvl="0" indent="0" algn="l" defTabSz="825500" rtl="0" eaLnBrk="1" fontAlgn="auto" latinLnBrk="0" hangingPunct="0">
              <a:lnSpc>
                <a:spcPct val="12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rPr>
              <a:t>GitLab CI / CD :</a:t>
            </a:r>
          </a:p>
          <a:p>
            <a:pPr marL="0" marR="0" lvl="0" indent="0" algn="l" defTabSz="825500" rtl="0" eaLnBrk="1" fontAlgn="auto" latinLnBrk="0" hangingPunct="0">
              <a:lnSpc>
                <a:spcPct val="120000"/>
              </a:lnSpc>
              <a:spcBef>
                <a:spcPts val="0"/>
              </a:spcBef>
              <a:spcAft>
                <a:spcPts val="0"/>
              </a:spcAft>
              <a:buClrTx/>
              <a:buSzTx/>
              <a:buFontTx/>
              <a:buNone/>
              <a:tabLst/>
              <a:defRPr/>
            </a:pPr>
            <a:endParaRPr kumimoji="0" lang="en-US" sz="3000" b="1" i="0" u="none" strike="noStrike" kern="0" cap="none" spc="0" normalizeH="0" baseline="0" noProof="0" dirty="0">
              <a:ln>
                <a:noFill/>
              </a:ln>
              <a:solidFill>
                <a:schemeClr val="tx2">
                  <a:lumMod val="10000"/>
                </a:schemeClr>
              </a:solidFill>
              <a:effectLst/>
              <a:uLnTx/>
              <a:uFillTx/>
              <a:latin typeface="Calibri"/>
              <a:sym typeface="Helvetica Light"/>
            </a:endParaRPr>
          </a:p>
          <a:p>
            <a:pPr marL="0" marR="0" lvl="0" indent="0" algn="l" defTabSz="825500" rtl="0" eaLnBrk="1" fontAlgn="auto" latinLnBrk="0" hangingPunct="0">
              <a:lnSpc>
                <a:spcPct val="120000"/>
              </a:lnSpc>
              <a:spcBef>
                <a:spcPts val="0"/>
              </a:spcBef>
              <a:spcAft>
                <a:spcPts val="0"/>
              </a:spcAft>
              <a:buClrTx/>
              <a:buSzTx/>
              <a:buFontTx/>
              <a:buNone/>
              <a:tabLst/>
              <a:defRPr/>
            </a:pPr>
            <a:endParaRPr kumimoji="0" lang="en-US" sz="4800" b="1" i="0" u="none" strike="noStrike" kern="0" cap="none" spc="0" normalizeH="0" baseline="0" noProof="0" dirty="0">
              <a:ln>
                <a:noFill/>
              </a:ln>
              <a:solidFill>
                <a:srgbClr val="E24329"/>
              </a:solidFill>
              <a:effectLst/>
              <a:uLnTx/>
              <a:uFillTx/>
              <a:latin typeface="Calibri"/>
              <a:ea typeface="+mn-ea"/>
              <a:cs typeface="+mn-cs"/>
              <a:sym typeface="Helvetica Light"/>
            </a:endParaRPr>
          </a:p>
          <a:p>
            <a:pPr marL="0" marR="0" lvl="0" indent="0" algn="l" defTabSz="825500" rtl="0" eaLnBrk="1" fontAlgn="auto" latinLnBrk="0" hangingPunct="0">
              <a:lnSpc>
                <a:spcPct val="120000"/>
              </a:lnSpc>
              <a:spcBef>
                <a:spcPts val="0"/>
              </a:spcBef>
              <a:spcAft>
                <a:spcPts val="0"/>
              </a:spcAft>
              <a:buClrTx/>
              <a:buSzTx/>
              <a:buFontTx/>
              <a:buNone/>
              <a:tabLst/>
              <a:defRPr/>
            </a:pPr>
            <a:endParaRPr kumimoji="0" lang="en-US" sz="3000" b="0" i="0" u="none" strike="noStrike" kern="0" cap="none" spc="0" normalizeH="0" baseline="0" noProof="0" dirty="0">
              <a:ln>
                <a:noFill/>
              </a:ln>
              <a:solidFill>
                <a:srgbClr val="000000">
                  <a:lumMod val="95000"/>
                  <a:lumOff val="5000"/>
                </a:srgbClr>
              </a:solidFill>
              <a:effectLst/>
              <a:uLnTx/>
              <a:uFillTx/>
              <a:latin typeface="Calibri"/>
              <a:ea typeface="+mn-ea"/>
              <a:cs typeface="+mn-cs"/>
              <a:sym typeface="Helvetica Light"/>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3000" b="0" i="0" u="none" strike="noStrike" kern="1200" cap="none" spc="0" normalizeH="0" baseline="0" noProof="0" dirty="0">
              <a:ln>
                <a:noFill/>
              </a:ln>
              <a:solidFill>
                <a:srgbClr val="000000"/>
              </a:solidFill>
              <a:effectLst/>
              <a:uLnTx/>
              <a:uFillTx/>
              <a:latin typeface="Calibri"/>
              <a:ea typeface="+mn-ea"/>
              <a:cs typeface="+mn-cs"/>
              <a:sym typeface="Helvetica Light"/>
            </a:endParaRPr>
          </a:p>
        </p:txBody>
      </p:sp>
      <p:pic>
        <p:nvPicPr>
          <p:cNvPr id="3" name="Picture 2">
            <a:extLst>
              <a:ext uri="{FF2B5EF4-FFF2-40B4-BE49-F238E27FC236}">
                <a16:creationId xmlns:a16="http://schemas.microsoft.com/office/drawing/2014/main" id="{0E95571A-59E5-75F4-0D37-A85B181BB91C}"/>
              </a:ext>
            </a:extLst>
          </p:cNvPr>
          <p:cNvPicPr>
            <a:picLocks noChangeAspect="1"/>
          </p:cNvPicPr>
          <p:nvPr/>
        </p:nvPicPr>
        <p:blipFill>
          <a:blip r:embed="rId2"/>
          <a:stretch>
            <a:fillRect/>
          </a:stretch>
        </p:blipFill>
        <p:spPr>
          <a:xfrm>
            <a:off x="3756991" y="2683565"/>
            <a:ext cx="14908695" cy="8845826"/>
          </a:xfrm>
          <a:prstGeom prst="rect">
            <a:avLst/>
          </a:prstGeom>
        </p:spPr>
      </p:pic>
    </p:spTree>
    <p:extLst>
      <p:ext uri="{BB962C8B-B14F-4D97-AF65-F5344CB8AC3E}">
        <p14:creationId xmlns:p14="http://schemas.microsoft.com/office/powerpoint/2010/main" val="309437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sketch, drawing, child art, art&#10;&#10;Description automatically generated">
            <a:extLst>
              <a:ext uri="{FF2B5EF4-FFF2-40B4-BE49-F238E27FC236}">
                <a16:creationId xmlns:a16="http://schemas.microsoft.com/office/drawing/2014/main" id="{4A8ED468-5D65-8240-0B89-84F600ADA760}"/>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3623" b="3623"/>
          <a:stretch>
            <a:fillRect/>
          </a:stretch>
        </p:blipFill>
        <p:spPr>
          <a:xfrm>
            <a:off x="6091634" y="66"/>
            <a:ext cx="18292366" cy="13715934"/>
          </a:xfrm>
        </p:spPr>
      </p:pic>
      <p:sp>
        <p:nvSpPr>
          <p:cNvPr id="3" name="Shape 2353"/>
          <p:cNvSpPr/>
          <p:nvPr/>
        </p:nvSpPr>
        <p:spPr>
          <a:xfrm rot="10800000">
            <a:off x="6091634" y="0"/>
            <a:ext cx="5080001"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600" y="21600"/>
                </a:lnTo>
                <a:lnTo>
                  <a:pt x="0" y="0"/>
                </a:lnTo>
                <a:close/>
              </a:path>
            </a:pathLst>
          </a:cu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a:ln>
                <a:noFill/>
              </a:ln>
              <a:solidFill>
                <a:srgbClr val="FFFFFF"/>
              </a:solidFill>
              <a:effectLst/>
              <a:uLnTx/>
              <a:uFillTx/>
              <a:latin typeface="Helvetica Light"/>
              <a:sym typeface="Helvetica Light"/>
            </a:endParaRPr>
          </a:p>
        </p:txBody>
      </p:sp>
      <p:sp>
        <p:nvSpPr>
          <p:cNvPr id="2" name="Shape 1912">
            <a:extLst>
              <a:ext uri="{FF2B5EF4-FFF2-40B4-BE49-F238E27FC236}">
                <a16:creationId xmlns:a16="http://schemas.microsoft.com/office/drawing/2014/main" id="{DAEEDEA4-1E59-F068-549B-3EF5EFAEDD60}"/>
              </a:ext>
            </a:extLst>
          </p:cNvPr>
          <p:cNvSpPr/>
          <p:nvPr/>
        </p:nvSpPr>
        <p:spPr>
          <a:xfrm>
            <a:off x="1316382" y="8390580"/>
            <a:ext cx="8205304" cy="169612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0" marR="0" lvl="0" indent="0" algn="l" defTabSz="825500" rtl="0" eaLnBrk="1" fontAlgn="auto" latinLnBrk="0" hangingPunct="0">
              <a:lnSpc>
                <a:spcPct val="80000"/>
              </a:lnSpc>
              <a:spcBef>
                <a:spcPts val="0"/>
              </a:spcBef>
              <a:spcAft>
                <a:spcPts val="0"/>
              </a:spcAft>
              <a:buClrTx/>
              <a:buSzTx/>
              <a:buFontTx/>
              <a:buNone/>
              <a:tabLst/>
              <a:defRPr sz="11200" spc="560">
                <a:solidFill>
                  <a:srgbClr val="212121"/>
                </a:solidFill>
                <a:latin typeface="+mj-lt"/>
                <a:ea typeface="+mj-ea"/>
                <a:cs typeface="+mj-cs"/>
                <a:sym typeface="Montserrat Semi Bold"/>
              </a:defRPr>
            </a:pPr>
            <a:r>
              <a:rPr kumimoji="0" lang="en-US" sz="5400" b="0" i="0" u="none" strike="noStrike" kern="0" cap="none" spc="56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Montserrat Semi Bold"/>
              </a:rPr>
              <a:t>Integration and Extensibility </a:t>
            </a:r>
            <a:endParaRPr kumimoji="0" sz="5400" b="0" i="0" u="none" strike="noStrike" kern="0" cap="none" spc="56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Montserrat Semi Bold"/>
            </a:endParaRPr>
          </a:p>
        </p:txBody>
      </p:sp>
      <p:pic>
        <p:nvPicPr>
          <p:cNvPr id="44036" name="Picture 4" descr="Gitlab - templates | 3sky's notes">
            <a:extLst>
              <a:ext uri="{FF2B5EF4-FFF2-40B4-BE49-F238E27FC236}">
                <a16:creationId xmlns:a16="http://schemas.microsoft.com/office/drawing/2014/main" id="{02F6BC21-8518-F098-6493-D34947EFC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382" y="1857375"/>
            <a:ext cx="9199218" cy="4801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3467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screenshot, graphics, logo, design&#10;&#10;Description automatically generated">
            <a:extLst>
              <a:ext uri="{FF2B5EF4-FFF2-40B4-BE49-F238E27FC236}">
                <a16:creationId xmlns:a16="http://schemas.microsoft.com/office/drawing/2014/main" id="{A105DD5B-B7B8-3655-D691-136AA8212D1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4116" r="34116"/>
          <a:stretch>
            <a:fillRect/>
          </a:stretch>
        </p:blipFill>
        <p:spPr>
          <a:xfrm>
            <a:off x="11866880" y="-2942"/>
            <a:ext cx="12517121" cy="13718942"/>
          </a:xfrm>
          <a:noFill/>
        </p:spPr>
      </p:pic>
      <p:sp>
        <p:nvSpPr>
          <p:cNvPr id="3" name="Shape 1081"/>
          <p:cNvSpPr txBox="1">
            <a:spLocks/>
          </p:cNvSpPr>
          <p:nvPr/>
        </p:nvSpPr>
        <p:spPr>
          <a:xfrm>
            <a:off x="2032000" y="1708348"/>
            <a:ext cx="10160196" cy="312519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hangingPunct="1"/>
            <a:r>
              <a:rPr lang="en-US" sz="9600" b="1" dirty="0">
                <a:solidFill>
                  <a:srgbClr val="E24329"/>
                </a:solidFill>
                <a:latin typeface="Lato" panose="020F0502020204030203" pitchFamily="34" charset="0"/>
                <a:ea typeface="Lato" panose="020F0502020204030203" pitchFamily="34" charset="0"/>
                <a:cs typeface="Lato" panose="020F0502020204030203" pitchFamily="34" charset="0"/>
              </a:rPr>
              <a:t>Integration and Extensibility: </a:t>
            </a:r>
            <a:endParaRPr lang="en-US" sz="9600" b="1" kern="1200" dirty="0">
              <a:solidFill>
                <a:srgbClr val="E24329"/>
              </a:solidFill>
              <a:latin typeface="Lato" panose="020F0502020204030203" pitchFamily="34" charset="0"/>
              <a:ea typeface="Lato" panose="020F0502020204030203" pitchFamily="34" charset="0"/>
              <a:cs typeface="Lato" panose="020F0502020204030203" pitchFamily="34" charset="0"/>
            </a:endParaRPr>
          </a:p>
          <a:p>
            <a:pPr hangingPunct="1"/>
            <a:endParaRPr lang="de-DE" dirty="0"/>
          </a:p>
        </p:txBody>
      </p:sp>
      <p:sp>
        <p:nvSpPr>
          <p:cNvPr id="4" name="Shape 1082"/>
          <p:cNvSpPr/>
          <p:nvPr/>
        </p:nvSpPr>
        <p:spPr>
          <a:xfrm>
            <a:off x="2721687" y="6470204"/>
            <a:ext cx="9145193" cy="482451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spcBef>
                <a:spcPts val="5900"/>
              </a:spcBef>
              <a:defRPr>
                <a:solidFill>
                  <a:srgbClr val="5E5E5E"/>
                </a:solidFill>
                <a:latin typeface="Montserrat Light"/>
                <a:ea typeface="Montserrat Light"/>
                <a:cs typeface="Montserrat Light"/>
                <a:sym typeface="Montserrat Light"/>
              </a:defRPr>
            </a:lvl1pPr>
          </a:lstStyle>
          <a:p>
            <a:pPr marL="457200" indent="-457200">
              <a:buFontTx/>
              <a:buChar char="-"/>
            </a:pPr>
            <a:r>
              <a:rPr lang="en-US" i="0" dirty="0">
                <a:solidFill>
                  <a:schemeClr val="tx2">
                    <a:lumMod val="10000"/>
                  </a:schemeClr>
                </a:solidFill>
                <a:effectLst/>
                <a:latin typeface="Söhne"/>
              </a:rPr>
              <a:t>designed to be RESTful, which means they follow standard HTTP conventions for interacting with resource</a:t>
            </a:r>
          </a:p>
          <a:p>
            <a:pPr marL="457200" indent="-457200">
              <a:buFontTx/>
              <a:buChar char="-"/>
            </a:pPr>
            <a:r>
              <a:rPr lang="en-US" i="0" dirty="0">
                <a:solidFill>
                  <a:schemeClr val="tx2">
                    <a:lumMod val="10000"/>
                  </a:schemeClr>
                </a:solidFill>
                <a:effectLst/>
                <a:latin typeface="Söhne"/>
              </a:rPr>
              <a:t>allows developers to perform a wide range of operations</a:t>
            </a:r>
          </a:p>
          <a:p>
            <a:pPr marL="457200" indent="-457200">
              <a:buFontTx/>
              <a:buChar char="-"/>
            </a:pPr>
            <a:r>
              <a:rPr lang="en-US" i="0" dirty="0">
                <a:solidFill>
                  <a:schemeClr val="tx2">
                    <a:lumMod val="10000"/>
                  </a:schemeClr>
                </a:solidFill>
                <a:effectLst/>
                <a:latin typeface="Söhne"/>
              </a:rPr>
              <a:t>support authentication and authorization using tokens and keys, ensuring secure communication between the client and the GitLab server.</a:t>
            </a:r>
            <a:endParaRPr lang="en-US" dirty="0">
              <a:solidFill>
                <a:schemeClr val="tx2">
                  <a:lumMod val="10000"/>
                </a:schemeClr>
              </a:solidFill>
            </a:endParaRPr>
          </a:p>
        </p:txBody>
      </p:sp>
      <p:sp>
        <p:nvSpPr>
          <p:cNvPr id="5" name="Shape 1083"/>
          <p:cNvSpPr/>
          <p:nvPr/>
        </p:nvSpPr>
        <p:spPr>
          <a:xfrm>
            <a:off x="2032000" y="4975066"/>
            <a:ext cx="4572001" cy="58807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spcBef>
                <a:spcPts val="5900"/>
              </a:spcBef>
              <a:defRPr spc="150">
                <a:solidFill>
                  <a:srgbClr val="212121"/>
                </a:solidFill>
                <a:latin typeface="Montserrat"/>
                <a:ea typeface="Montserrat"/>
                <a:cs typeface="Montserrat"/>
                <a:sym typeface="Montserrat"/>
              </a:defRPr>
            </a:lvl1pPr>
          </a:lstStyle>
          <a:p>
            <a:r>
              <a:rPr lang="en-US" b="1" dirty="0">
                <a:solidFill>
                  <a:schemeClr val="tx2">
                    <a:lumMod val="10000"/>
                  </a:schemeClr>
                </a:solidFill>
              </a:rPr>
              <a:t>Powerful APIs :</a:t>
            </a:r>
            <a:endParaRPr b="1" dirty="0">
              <a:solidFill>
                <a:schemeClr val="tx2">
                  <a:lumMod val="10000"/>
                </a:schemeClr>
              </a:solidFill>
            </a:endParaRPr>
          </a:p>
        </p:txBody>
      </p:sp>
      <p:sp>
        <p:nvSpPr>
          <p:cNvPr id="9" name="Shape 2353">
            <a:extLst>
              <a:ext uri="{FF2B5EF4-FFF2-40B4-BE49-F238E27FC236}">
                <a16:creationId xmlns:a16="http://schemas.microsoft.com/office/drawing/2014/main" id="{9D61B724-35DE-E3FD-BCDE-4A4397F62E4D}"/>
              </a:ext>
            </a:extLst>
          </p:cNvPr>
          <p:cNvSpPr/>
          <p:nvPr/>
        </p:nvSpPr>
        <p:spPr>
          <a:xfrm rot="10800000">
            <a:off x="11866880" y="-2942"/>
            <a:ext cx="5080001"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600" y="21600"/>
                </a:lnTo>
                <a:lnTo>
                  <a:pt x="0" y="0"/>
                </a:lnTo>
                <a:close/>
              </a:path>
            </a:pathLst>
          </a:cu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200042148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081">
            <a:extLst>
              <a:ext uri="{FF2B5EF4-FFF2-40B4-BE49-F238E27FC236}">
                <a16:creationId xmlns:a16="http://schemas.microsoft.com/office/drawing/2014/main" id="{455C25C2-BD38-D343-8DBD-49FE47DB7493}"/>
              </a:ext>
            </a:extLst>
          </p:cNvPr>
          <p:cNvSpPr txBox="1">
            <a:spLocks/>
          </p:cNvSpPr>
          <p:nvPr/>
        </p:nvSpPr>
        <p:spPr>
          <a:xfrm>
            <a:off x="2032000" y="1708348"/>
            <a:ext cx="10160196" cy="312519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hangingPunct="1"/>
            <a:r>
              <a:rPr lang="en-US" sz="9600" b="1" dirty="0">
                <a:solidFill>
                  <a:srgbClr val="E24329"/>
                </a:solidFill>
                <a:latin typeface="Lato" panose="020F0502020204030203" pitchFamily="34" charset="0"/>
                <a:ea typeface="Lato" panose="020F0502020204030203" pitchFamily="34" charset="0"/>
                <a:cs typeface="Lato" panose="020F0502020204030203" pitchFamily="34" charset="0"/>
              </a:rPr>
              <a:t>Integration and Extensibility: </a:t>
            </a:r>
            <a:endParaRPr lang="en-US" sz="9600" b="1" kern="1200" dirty="0">
              <a:solidFill>
                <a:srgbClr val="E24329"/>
              </a:solidFill>
              <a:latin typeface="Lato" panose="020F0502020204030203" pitchFamily="34" charset="0"/>
              <a:ea typeface="Lato" panose="020F0502020204030203" pitchFamily="34" charset="0"/>
              <a:cs typeface="Lato" panose="020F0502020204030203" pitchFamily="34" charset="0"/>
            </a:endParaRPr>
          </a:p>
          <a:p>
            <a:pPr hangingPunct="1"/>
            <a:endParaRPr lang="de-DE" dirty="0"/>
          </a:p>
        </p:txBody>
      </p:sp>
      <p:sp>
        <p:nvSpPr>
          <p:cNvPr id="4" name="Shape 1083">
            <a:extLst>
              <a:ext uri="{FF2B5EF4-FFF2-40B4-BE49-F238E27FC236}">
                <a16:creationId xmlns:a16="http://schemas.microsoft.com/office/drawing/2014/main" id="{ACA39698-7D59-8C49-194A-FBDF1D29B918}"/>
              </a:ext>
            </a:extLst>
          </p:cNvPr>
          <p:cNvSpPr/>
          <p:nvPr/>
        </p:nvSpPr>
        <p:spPr>
          <a:xfrm>
            <a:off x="2032000" y="4975066"/>
            <a:ext cx="4572001" cy="58807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spcBef>
                <a:spcPts val="5900"/>
              </a:spcBef>
              <a:defRPr spc="150">
                <a:solidFill>
                  <a:srgbClr val="212121"/>
                </a:solidFill>
                <a:latin typeface="Montserrat"/>
                <a:ea typeface="Montserrat"/>
                <a:cs typeface="Montserrat"/>
                <a:sym typeface="Montserrat"/>
              </a:defRPr>
            </a:lvl1pPr>
          </a:lstStyle>
          <a:p>
            <a:r>
              <a:rPr lang="en-US" b="1" dirty="0">
                <a:solidFill>
                  <a:schemeClr val="tx2">
                    <a:lumMod val="10000"/>
                  </a:schemeClr>
                </a:solidFill>
              </a:rPr>
              <a:t>Webhooks :</a:t>
            </a:r>
            <a:endParaRPr b="1" dirty="0">
              <a:solidFill>
                <a:schemeClr val="tx2">
                  <a:lumMod val="10000"/>
                </a:schemeClr>
              </a:solidFill>
            </a:endParaRPr>
          </a:p>
        </p:txBody>
      </p:sp>
      <p:sp>
        <p:nvSpPr>
          <p:cNvPr id="5" name="Shape 1082">
            <a:extLst>
              <a:ext uri="{FF2B5EF4-FFF2-40B4-BE49-F238E27FC236}">
                <a16:creationId xmlns:a16="http://schemas.microsoft.com/office/drawing/2014/main" id="{FE8AFB15-E7E5-0FBE-2E51-0E0936C3DFA7}"/>
              </a:ext>
            </a:extLst>
          </p:cNvPr>
          <p:cNvSpPr/>
          <p:nvPr/>
        </p:nvSpPr>
        <p:spPr>
          <a:xfrm>
            <a:off x="3084807" y="6470204"/>
            <a:ext cx="9145193" cy="482451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spcBef>
                <a:spcPts val="5900"/>
              </a:spcBef>
              <a:defRPr>
                <a:solidFill>
                  <a:srgbClr val="5E5E5E"/>
                </a:solidFill>
                <a:latin typeface="Montserrat Light"/>
                <a:ea typeface="Montserrat Light"/>
                <a:cs typeface="Montserrat Light"/>
                <a:sym typeface="Montserrat Light"/>
              </a:defRPr>
            </a:lvl1pPr>
          </a:lstStyle>
          <a:p>
            <a:pPr marL="457200" indent="-457200">
              <a:buFontTx/>
              <a:buChar char="-"/>
            </a:pPr>
            <a:r>
              <a:rPr lang="en-US" b="0" i="0" dirty="0">
                <a:solidFill>
                  <a:schemeClr val="tx2">
                    <a:lumMod val="10000"/>
                  </a:schemeClr>
                </a:solidFill>
                <a:effectLst/>
                <a:latin typeface="Söhne"/>
              </a:rPr>
              <a:t>system allows external services to be notified about events that occur within GitLab</a:t>
            </a:r>
          </a:p>
          <a:p>
            <a:pPr marL="457200" indent="-457200">
              <a:buFontTx/>
              <a:buChar char="-"/>
            </a:pPr>
            <a:r>
              <a:rPr lang="en-US" b="0" i="0" dirty="0">
                <a:solidFill>
                  <a:schemeClr val="tx2">
                    <a:lumMod val="10000"/>
                  </a:schemeClr>
                </a:solidFill>
                <a:effectLst/>
                <a:latin typeface="Söhne"/>
              </a:rPr>
              <a:t>an HTTP callback that GitLab sends to a specified URL when specific actions or events take place, such as a push to a repository, a new issue creation, or a merge request update</a:t>
            </a:r>
          </a:p>
        </p:txBody>
      </p:sp>
      <p:pic>
        <p:nvPicPr>
          <p:cNvPr id="47106" name="Picture 2" descr="Setting Up GitLab Webhooks: 4 Easy Steps - Learn | Hevo">
            <a:extLst>
              <a:ext uri="{FF2B5EF4-FFF2-40B4-BE49-F238E27FC236}">
                <a16:creationId xmlns:a16="http://schemas.microsoft.com/office/drawing/2014/main" id="{8DC4AA66-99A5-4CDA-E6E0-C12BF6A253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9732" y="162560"/>
            <a:ext cx="9753406" cy="1318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48580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8808" y="962590"/>
            <a:ext cx="6257922" cy="1938992"/>
          </a:xfrm>
          <a:prstGeom prst="rect">
            <a:avLst/>
          </a:prstGeom>
          <a:noFill/>
        </p:spPr>
        <p:txBody>
          <a:bodyPr wrap="square" rtlCol="0">
            <a:spAutoFit/>
          </a:bodyPr>
          <a:lstStyle/>
          <a:p>
            <a:pPr defTabSz="1828708" hangingPunct="1">
              <a:lnSpc>
                <a:spcPct val="100000"/>
              </a:lnSpc>
            </a:pPr>
            <a:r>
              <a:rPr lang="en-US" sz="6000" b="1" dirty="0">
                <a:solidFill>
                  <a:srgbClr val="E24329"/>
                </a:solidFill>
                <a:latin typeface="Lato" panose="020F0502020204030203" pitchFamily="34" charset="0"/>
                <a:ea typeface="Lato" panose="020F0502020204030203" pitchFamily="34" charset="0"/>
                <a:cs typeface="Lato" panose="020F0502020204030203" pitchFamily="34" charset="0"/>
              </a:rPr>
              <a:t>Integration and Extensibility: </a:t>
            </a:r>
            <a:endParaRPr lang="en-US" sz="6000" b="1" kern="1200" dirty="0">
              <a:solidFill>
                <a:srgbClr val="E24329"/>
              </a:solidFill>
              <a:latin typeface="Lato" panose="020F0502020204030203" pitchFamily="34" charset="0"/>
              <a:ea typeface="Lato" panose="020F0502020204030203" pitchFamily="34" charset="0"/>
              <a:cs typeface="Lato" panose="020F0502020204030203" pitchFamily="34" charset="0"/>
            </a:endParaRPr>
          </a:p>
        </p:txBody>
      </p:sp>
      <p:sp>
        <p:nvSpPr>
          <p:cNvPr id="3" name="7 CuadroTexto"/>
          <p:cNvSpPr txBox="1"/>
          <p:nvPr/>
        </p:nvSpPr>
        <p:spPr>
          <a:xfrm>
            <a:off x="8578228" y="1877639"/>
            <a:ext cx="12603180" cy="913070"/>
          </a:xfrm>
          <a:prstGeom prst="rect">
            <a:avLst/>
          </a:prstGeom>
          <a:noFill/>
        </p:spPr>
        <p:txBody>
          <a:bodyPr wrap="square">
            <a:spAutoFit/>
          </a:bodyPr>
          <a:lstStyle/>
          <a:p>
            <a:pPr algn="ctr" defTabSz="1828708" hangingPunct="1">
              <a:lnSpc>
                <a:spcPts val="3200"/>
              </a:lnSpc>
              <a:defRPr/>
            </a:pPr>
            <a:r>
              <a:rPr lang="en-US" dirty="0">
                <a:solidFill>
                  <a:schemeClr val="tx1">
                    <a:lumMod val="95000"/>
                    <a:lumOff val="5000"/>
                  </a:schemeClr>
                </a:solidFill>
                <a:latin typeface="Lato" panose="020F0502020204030203" pitchFamily="34" charset="0"/>
                <a:ea typeface="Lato" panose="020F0502020204030203" pitchFamily="34" charset="0"/>
                <a:cs typeface="Lato" panose="020F0502020204030203" pitchFamily="34" charset="0"/>
              </a:rPr>
              <a:t>GitLab also integrates well with third-party tools that developers may be using. For example :</a:t>
            </a:r>
            <a:endParaRPr lang="en-US" sz="2000" kern="1200" dirty="0">
              <a:solidFill>
                <a:schemeClr val="tx1">
                  <a:lumMod val="95000"/>
                  <a:lumOff val="5000"/>
                </a:schemeClr>
              </a:solidFill>
              <a:latin typeface="Lato" panose="020F0502020204030203" pitchFamily="34" charset="0"/>
              <a:ea typeface="Lato" panose="020F0502020204030203" pitchFamily="34" charset="0"/>
              <a:cs typeface="Lato" panose="020F0502020204030203" pitchFamily="34" charset="0"/>
            </a:endParaRPr>
          </a:p>
        </p:txBody>
      </p:sp>
      <p:sp>
        <p:nvSpPr>
          <p:cNvPr id="31" name="TextBox 30"/>
          <p:cNvSpPr txBox="1"/>
          <p:nvPr/>
        </p:nvSpPr>
        <p:spPr>
          <a:xfrm>
            <a:off x="4027610" y="7308195"/>
            <a:ext cx="3609120" cy="609398"/>
          </a:xfrm>
          <a:prstGeom prst="rect">
            <a:avLst/>
          </a:prstGeom>
          <a:noFill/>
        </p:spPr>
        <p:txBody>
          <a:bodyPr wrap="square" rtlCol="0">
            <a:spAutoFit/>
          </a:bodyPr>
          <a:lstStyle/>
          <a:p>
            <a:pPr algn="ctr"/>
            <a:r>
              <a:rPr lang="en-US" b="1" dirty="0">
                <a:solidFill>
                  <a:schemeClr val="tx1">
                    <a:lumMod val="95000"/>
                    <a:lumOff val="5000"/>
                  </a:schemeClr>
                </a:solidFill>
              </a:rPr>
              <a:t>AWS</a:t>
            </a:r>
          </a:p>
        </p:txBody>
      </p:sp>
      <p:sp>
        <p:nvSpPr>
          <p:cNvPr id="33" name="TextBox 32"/>
          <p:cNvSpPr txBox="1"/>
          <p:nvPr/>
        </p:nvSpPr>
        <p:spPr>
          <a:xfrm>
            <a:off x="8247184" y="7308195"/>
            <a:ext cx="3609120" cy="523220"/>
          </a:xfrm>
          <a:prstGeom prst="rect">
            <a:avLst/>
          </a:prstGeom>
          <a:noFill/>
        </p:spPr>
        <p:txBody>
          <a:bodyPr wrap="square" rtlCol="0">
            <a:spAutoFit/>
          </a:bodyPr>
          <a:lstStyle/>
          <a:p>
            <a:pPr algn="ctr" defTabSz="1828708" hangingPunct="1">
              <a:lnSpc>
                <a:spcPct val="100000"/>
              </a:lnSpc>
            </a:pPr>
            <a:r>
              <a:rPr lang="en-US" sz="2800" b="1" kern="1200" dirty="0">
                <a:solidFill>
                  <a:srgbClr val="000000">
                    <a:lumMod val="75000"/>
                    <a:lumOff val="25000"/>
                  </a:srgbClr>
                </a:solidFill>
                <a:latin typeface="Lato" charset="0"/>
                <a:ea typeface="Lato" charset="0"/>
                <a:cs typeface="Lato" charset="0"/>
              </a:rPr>
              <a:t>Jenkins</a:t>
            </a:r>
          </a:p>
        </p:txBody>
      </p:sp>
      <p:sp>
        <p:nvSpPr>
          <p:cNvPr id="35" name="TextBox 34"/>
          <p:cNvSpPr txBox="1"/>
          <p:nvPr/>
        </p:nvSpPr>
        <p:spPr>
          <a:xfrm>
            <a:off x="12466758" y="7232847"/>
            <a:ext cx="3609120" cy="523220"/>
          </a:xfrm>
          <a:prstGeom prst="rect">
            <a:avLst/>
          </a:prstGeom>
          <a:noFill/>
        </p:spPr>
        <p:txBody>
          <a:bodyPr wrap="square" rtlCol="0">
            <a:spAutoFit/>
          </a:bodyPr>
          <a:lstStyle/>
          <a:p>
            <a:pPr algn="ctr" defTabSz="1828708" hangingPunct="1">
              <a:lnSpc>
                <a:spcPct val="100000"/>
              </a:lnSpc>
            </a:pPr>
            <a:r>
              <a:rPr lang="en-US" sz="2800" b="1" kern="1200" dirty="0">
                <a:solidFill>
                  <a:srgbClr val="000000">
                    <a:lumMod val="75000"/>
                    <a:lumOff val="25000"/>
                  </a:srgbClr>
                </a:solidFill>
                <a:latin typeface="Lato" charset="0"/>
                <a:ea typeface="Lato" charset="0"/>
                <a:cs typeface="Lato" charset="0"/>
              </a:rPr>
              <a:t>JetBrains</a:t>
            </a:r>
          </a:p>
        </p:txBody>
      </p:sp>
      <p:sp>
        <p:nvSpPr>
          <p:cNvPr id="37" name="TextBox 36"/>
          <p:cNvSpPr txBox="1"/>
          <p:nvPr/>
        </p:nvSpPr>
        <p:spPr>
          <a:xfrm>
            <a:off x="16686332" y="7232847"/>
            <a:ext cx="3609120" cy="523220"/>
          </a:xfrm>
          <a:prstGeom prst="rect">
            <a:avLst/>
          </a:prstGeom>
          <a:noFill/>
        </p:spPr>
        <p:txBody>
          <a:bodyPr wrap="square" rtlCol="0">
            <a:spAutoFit/>
          </a:bodyPr>
          <a:lstStyle/>
          <a:p>
            <a:pPr algn="ctr" defTabSz="1828708" hangingPunct="1">
              <a:lnSpc>
                <a:spcPct val="100000"/>
              </a:lnSpc>
            </a:pPr>
            <a:r>
              <a:rPr lang="en-US" sz="2800" b="1" kern="1200" dirty="0">
                <a:solidFill>
                  <a:srgbClr val="000000">
                    <a:lumMod val="75000"/>
                    <a:lumOff val="25000"/>
                  </a:srgbClr>
                </a:solidFill>
                <a:latin typeface="Lato" charset="0"/>
                <a:ea typeface="Lato" charset="0"/>
                <a:cs typeface="Lato" charset="0"/>
              </a:rPr>
              <a:t>Cisco</a:t>
            </a:r>
          </a:p>
        </p:txBody>
      </p:sp>
      <p:sp>
        <p:nvSpPr>
          <p:cNvPr id="39" name="TextBox 38"/>
          <p:cNvSpPr txBox="1"/>
          <p:nvPr/>
        </p:nvSpPr>
        <p:spPr>
          <a:xfrm>
            <a:off x="4027610" y="11637725"/>
            <a:ext cx="3609120" cy="523220"/>
          </a:xfrm>
          <a:prstGeom prst="rect">
            <a:avLst/>
          </a:prstGeom>
          <a:noFill/>
        </p:spPr>
        <p:txBody>
          <a:bodyPr wrap="square" rtlCol="0">
            <a:spAutoFit/>
          </a:bodyPr>
          <a:lstStyle/>
          <a:p>
            <a:pPr algn="ctr" defTabSz="1828708" hangingPunct="1">
              <a:lnSpc>
                <a:spcPct val="100000"/>
              </a:lnSpc>
            </a:pPr>
            <a:r>
              <a:rPr lang="en-US" sz="2800" b="1" kern="1200" dirty="0">
                <a:solidFill>
                  <a:srgbClr val="000000">
                    <a:lumMod val="75000"/>
                    <a:lumOff val="25000"/>
                  </a:srgbClr>
                </a:solidFill>
                <a:latin typeface="Lato" charset="0"/>
                <a:ea typeface="Lato" charset="0"/>
                <a:cs typeface="Lato" charset="0"/>
              </a:rPr>
              <a:t>docker</a:t>
            </a:r>
          </a:p>
        </p:txBody>
      </p:sp>
      <p:sp>
        <p:nvSpPr>
          <p:cNvPr id="41" name="TextBox 40"/>
          <p:cNvSpPr txBox="1"/>
          <p:nvPr/>
        </p:nvSpPr>
        <p:spPr>
          <a:xfrm>
            <a:off x="8247184" y="11637725"/>
            <a:ext cx="3609120" cy="523220"/>
          </a:xfrm>
          <a:prstGeom prst="rect">
            <a:avLst/>
          </a:prstGeom>
          <a:noFill/>
        </p:spPr>
        <p:txBody>
          <a:bodyPr wrap="square" rtlCol="0">
            <a:spAutoFit/>
          </a:bodyPr>
          <a:lstStyle/>
          <a:p>
            <a:pPr algn="ctr" defTabSz="1828708" hangingPunct="1">
              <a:lnSpc>
                <a:spcPct val="100000"/>
              </a:lnSpc>
            </a:pPr>
            <a:r>
              <a:rPr lang="en-US" sz="2800" b="1" kern="1200" dirty="0">
                <a:solidFill>
                  <a:srgbClr val="000000">
                    <a:lumMod val="75000"/>
                    <a:lumOff val="25000"/>
                  </a:srgbClr>
                </a:solidFill>
                <a:latin typeface="Lato" charset="0"/>
                <a:ea typeface="Lato" charset="0"/>
                <a:cs typeface="Lato" charset="0"/>
              </a:rPr>
              <a:t>Slack</a:t>
            </a:r>
          </a:p>
        </p:txBody>
      </p:sp>
      <p:sp>
        <p:nvSpPr>
          <p:cNvPr id="43" name="TextBox 42"/>
          <p:cNvSpPr txBox="1"/>
          <p:nvPr/>
        </p:nvSpPr>
        <p:spPr>
          <a:xfrm>
            <a:off x="12466758" y="11562377"/>
            <a:ext cx="3609120" cy="523220"/>
          </a:xfrm>
          <a:prstGeom prst="rect">
            <a:avLst/>
          </a:prstGeom>
          <a:noFill/>
        </p:spPr>
        <p:txBody>
          <a:bodyPr wrap="square" rtlCol="0">
            <a:spAutoFit/>
          </a:bodyPr>
          <a:lstStyle/>
          <a:p>
            <a:pPr algn="ctr" defTabSz="1828708" hangingPunct="1">
              <a:lnSpc>
                <a:spcPct val="100000"/>
              </a:lnSpc>
            </a:pPr>
            <a:r>
              <a:rPr lang="en-US" sz="2800" b="1" kern="1200" dirty="0">
                <a:solidFill>
                  <a:srgbClr val="000000">
                    <a:lumMod val="75000"/>
                    <a:lumOff val="25000"/>
                  </a:srgbClr>
                </a:solidFill>
                <a:latin typeface="Lato" charset="0"/>
                <a:ea typeface="Lato" charset="0"/>
                <a:cs typeface="Lato" charset="0"/>
              </a:rPr>
              <a:t>Microsoft Azure</a:t>
            </a:r>
          </a:p>
        </p:txBody>
      </p:sp>
      <p:sp>
        <p:nvSpPr>
          <p:cNvPr id="45" name="TextBox 44"/>
          <p:cNvSpPr txBox="1"/>
          <p:nvPr/>
        </p:nvSpPr>
        <p:spPr>
          <a:xfrm>
            <a:off x="16686332" y="11562377"/>
            <a:ext cx="3609120" cy="523220"/>
          </a:xfrm>
          <a:prstGeom prst="rect">
            <a:avLst/>
          </a:prstGeom>
          <a:noFill/>
        </p:spPr>
        <p:txBody>
          <a:bodyPr wrap="square" rtlCol="0">
            <a:spAutoFit/>
          </a:bodyPr>
          <a:lstStyle/>
          <a:p>
            <a:pPr algn="ctr" defTabSz="1828708" hangingPunct="1">
              <a:lnSpc>
                <a:spcPct val="100000"/>
              </a:lnSpc>
            </a:pPr>
            <a:r>
              <a:rPr lang="en-US" sz="2800" b="1" kern="1200" dirty="0">
                <a:solidFill>
                  <a:srgbClr val="000000">
                    <a:lumMod val="75000"/>
                    <a:lumOff val="25000"/>
                  </a:srgbClr>
                </a:solidFill>
                <a:latin typeface="Lato" charset="0"/>
                <a:ea typeface="Lato" charset="0"/>
                <a:cs typeface="Lato" charset="0"/>
              </a:rPr>
              <a:t>Google Cloud</a:t>
            </a:r>
          </a:p>
        </p:txBody>
      </p:sp>
      <p:pic>
        <p:nvPicPr>
          <p:cNvPr id="10" name="Picture Placeholder 9" descr="A logo on a blue background&#10;&#10;Description automatically generated with low confidence">
            <a:extLst>
              <a:ext uri="{FF2B5EF4-FFF2-40B4-BE49-F238E27FC236}">
                <a16:creationId xmlns:a16="http://schemas.microsoft.com/office/drawing/2014/main" id="{F4803FF3-A4A7-DA83-3276-9BC4A6B3730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4979" b="4979"/>
          <a:stretch>
            <a:fillRect/>
          </a:stretch>
        </p:blipFill>
        <p:spPr/>
      </p:pic>
      <p:pic>
        <p:nvPicPr>
          <p:cNvPr id="14" name="Picture Placeholder 13" descr="A cartoon of a person in a suit&#10;&#10;Description automatically generated with medium confidence">
            <a:extLst>
              <a:ext uri="{FF2B5EF4-FFF2-40B4-BE49-F238E27FC236}">
                <a16:creationId xmlns:a16="http://schemas.microsoft.com/office/drawing/2014/main" id="{7217EB08-F61D-0800-3C8E-02C1C2E80FEB}"/>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6028" r="6028"/>
          <a:stretch>
            <a:fillRect/>
          </a:stretch>
        </p:blipFill>
        <p:spPr/>
      </p:pic>
      <p:pic>
        <p:nvPicPr>
          <p:cNvPr id="18" name="Picture Placeholder 17" descr="A black square with white text on it&#10;&#10;Description automatically generated with medium confidence">
            <a:extLst>
              <a:ext uri="{FF2B5EF4-FFF2-40B4-BE49-F238E27FC236}">
                <a16:creationId xmlns:a16="http://schemas.microsoft.com/office/drawing/2014/main" id="{42993632-D6A5-6F03-F077-A726154C9F27}"/>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4979" b="4979"/>
          <a:stretch>
            <a:fillRect/>
          </a:stretch>
        </p:blipFill>
        <p:spPr/>
      </p:pic>
      <p:pic>
        <p:nvPicPr>
          <p:cNvPr id="21" name="Picture Placeholder 20" descr="A white text on a blue background&#10;&#10;Description automatically generated with medium confidence">
            <a:extLst>
              <a:ext uri="{FF2B5EF4-FFF2-40B4-BE49-F238E27FC236}">
                <a16:creationId xmlns:a16="http://schemas.microsoft.com/office/drawing/2014/main" id="{ED345131-F357-C320-CDCE-63F9DEDE63A3}"/>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4979" b="4979"/>
          <a:stretch>
            <a:fillRect/>
          </a:stretch>
        </p:blipFill>
        <p:spPr/>
      </p:pic>
      <p:pic>
        <p:nvPicPr>
          <p:cNvPr id="29" name="Picture Placeholder 28">
            <a:extLst>
              <a:ext uri="{FF2B5EF4-FFF2-40B4-BE49-F238E27FC236}">
                <a16:creationId xmlns:a16="http://schemas.microsoft.com/office/drawing/2014/main" id="{11D31B0F-953F-385F-B0DC-ECAD740CC00B}"/>
              </a:ext>
            </a:extLst>
          </p:cNvPr>
          <p:cNvPicPr>
            <a:picLocks noGrp="1" noChangeAspect="1"/>
          </p:cNvPicPr>
          <p:nvPr>
            <p:ph type="pic" sz="quarter" idx="17"/>
          </p:nvPr>
        </p:nvPicPr>
        <p:blipFill>
          <a:blip r:embed="rId6" cstate="print">
            <a:extLst>
              <a:ext uri="{28A0092B-C50C-407E-A947-70E740481C1C}">
                <a14:useLocalDpi xmlns:a14="http://schemas.microsoft.com/office/drawing/2010/main" val="0"/>
              </a:ext>
            </a:extLst>
          </a:blip>
          <a:srcRect l="842" r="842"/>
          <a:stretch>
            <a:fillRect/>
          </a:stretch>
        </p:blipFill>
        <p:spPr/>
      </p:pic>
      <p:pic>
        <p:nvPicPr>
          <p:cNvPr id="27" name="Picture Placeholder 26">
            <a:extLst>
              <a:ext uri="{FF2B5EF4-FFF2-40B4-BE49-F238E27FC236}">
                <a16:creationId xmlns:a16="http://schemas.microsoft.com/office/drawing/2014/main" id="{F1AE67F0-90A2-3EE5-311C-5E4AC72FA37B}"/>
              </a:ext>
            </a:extLst>
          </p:cNvPr>
          <p:cNvPicPr>
            <a:picLocks noGrp="1" noChangeAspect="1"/>
          </p:cNvPicPr>
          <p:nvPr>
            <p:ph type="pic" sz="quarter" idx="16"/>
          </p:nvPr>
        </p:nvPicPr>
        <p:blipFill>
          <a:blip r:embed="rId7" cstate="print">
            <a:extLst>
              <a:ext uri="{28A0092B-C50C-407E-A947-70E740481C1C}">
                <a14:useLocalDpi xmlns:a14="http://schemas.microsoft.com/office/drawing/2010/main" val="0"/>
              </a:ext>
            </a:extLst>
          </a:blip>
          <a:srcRect l="8358" r="8358"/>
          <a:stretch>
            <a:fillRect/>
          </a:stretch>
        </p:blipFill>
        <p:spPr/>
      </p:pic>
      <p:pic>
        <p:nvPicPr>
          <p:cNvPr id="25" name="Picture Placeholder 24">
            <a:extLst>
              <a:ext uri="{FF2B5EF4-FFF2-40B4-BE49-F238E27FC236}">
                <a16:creationId xmlns:a16="http://schemas.microsoft.com/office/drawing/2014/main" id="{5B3F030C-C5F4-3488-203D-85DF9D1042A7}"/>
              </a:ext>
            </a:extLst>
          </p:cNvPr>
          <p:cNvPicPr>
            <a:picLocks noGrp="1" noChangeAspect="1"/>
          </p:cNvPicPr>
          <p:nvPr>
            <p:ph type="pic" sz="quarter" idx="15"/>
          </p:nvPr>
        </p:nvPicPr>
        <p:blipFill>
          <a:blip r:embed="rId8" cstate="print">
            <a:extLst>
              <a:ext uri="{28A0092B-C50C-407E-A947-70E740481C1C}">
                <a14:useLocalDpi xmlns:a14="http://schemas.microsoft.com/office/drawing/2010/main" val="0"/>
              </a:ext>
            </a:extLst>
          </a:blip>
          <a:srcRect t="5005" b="5005"/>
          <a:stretch>
            <a:fillRect/>
          </a:stretch>
        </p:blipFill>
        <p:spPr/>
      </p:pic>
      <p:pic>
        <p:nvPicPr>
          <p:cNvPr id="23" name="Picture Placeholder 22" descr="A picture containing graphics, font, logo, design&#10;&#10;Description automatically generated">
            <a:extLst>
              <a:ext uri="{FF2B5EF4-FFF2-40B4-BE49-F238E27FC236}">
                <a16:creationId xmlns:a16="http://schemas.microsoft.com/office/drawing/2014/main" id="{D2ED9732-E467-0068-E3D9-7E16FFB37AD8}"/>
              </a:ext>
            </a:extLst>
          </p:cNvPr>
          <p:cNvPicPr>
            <a:picLocks noGrp="1" noChangeAspect="1"/>
          </p:cNvPicPr>
          <p:nvPr>
            <p:ph type="pic" sz="quarter" idx="14"/>
          </p:nvPr>
        </p:nvPicPr>
        <p:blipFill>
          <a:blip r:embed="rId9" cstate="print">
            <a:extLst>
              <a:ext uri="{28A0092B-C50C-407E-A947-70E740481C1C}">
                <a14:useLocalDpi xmlns:a14="http://schemas.microsoft.com/office/drawing/2010/main" val="0"/>
              </a:ext>
            </a:extLst>
          </a:blip>
          <a:srcRect l="18746" r="18746"/>
          <a:stretch>
            <a:fillRect/>
          </a:stretch>
        </p:blipFill>
        <p:spPr/>
      </p:pic>
    </p:spTree>
    <p:extLst>
      <p:ext uri="{BB962C8B-B14F-4D97-AF65-F5344CB8AC3E}">
        <p14:creationId xmlns:p14="http://schemas.microsoft.com/office/powerpoint/2010/main" val="21353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p:tgtEl>
                                          <p:spTgt spid="31"/>
                                        </p:tgtEl>
                                        <p:attrNameLst>
                                          <p:attrName>ppt_y</p:attrName>
                                        </p:attrNameLst>
                                      </p:cBhvr>
                                      <p:tavLst>
                                        <p:tav tm="0">
                                          <p:val>
                                            <p:strVal val="#ppt_y+#ppt_h*1.125000"/>
                                          </p:val>
                                        </p:tav>
                                        <p:tav tm="100000">
                                          <p:val>
                                            <p:strVal val="#ppt_y"/>
                                          </p:val>
                                        </p:tav>
                                      </p:tavLst>
                                    </p:anim>
                                    <p:animEffect transition="in" filter="wipe(up)">
                                      <p:cBhvr>
                                        <p:cTn id="16" dur="500"/>
                                        <p:tgtEl>
                                          <p:spTgt spid="31"/>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p:tgtEl>
                                          <p:spTgt spid="33"/>
                                        </p:tgtEl>
                                        <p:attrNameLst>
                                          <p:attrName>ppt_y</p:attrName>
                                        </p:attrNameLst>
                                      </p:cBhvr>
                                      <p:tavLst>
                                        <p:tav tm="0">
                                          <p:val>
                                            <p:strVal val="#ppt_y+#ppt_h*1.125000"/>
                                          </p:val>
                                        </p:tav>
                                        <p:tav tm="100000">
                                          <p:val>
                                            <p:strVal val="#ppt_y"/>
                                          </p:val>
                                        </p:tav>
                                      </p:tavLst>
                                    </p:anim>
                                    <p:animEffect transition="in" filter="wipe(up)">
                                      <p:cBhvr>
                                        <p:cTn id="20" dur="500"/>
                                        <p:tgtEl>
                                          <p:spTgt spid="33"/>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p:tgtEl>
                                          <p:spTgt spid="35"/>
                                        </p:tgtEl>
                                        <p:attrNameLst>
                                          <p:attrName>ppt_y</p:attrName>
                                        </p:attrNameLst>
                                      </p:cBhvr>
                                      <p:tavLst>
                                        <p:tav tm="0">
                                          <p:val>
                                            <p:strVal val="#ppt_y+#ppt_h*1.125000"/>
                                          </p:val>
                                        </p:tav>
                                        <p:tav tm="100000">
                                          <p:val>
                                            <p:strVal val="#ppt_y"/>
                                          </p:val>
                                        </p:tav>
                                      </p:tavLst>
                                    </p:anim>
                                    <p:animEffect transition="in" filter="wipe(up)">
                                      <p:cBhvr>
                                        <p:cTn id="24" dur="500"/>
                                        <p:tgtEl>
                                          <p:spTgt spid="35"/>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p:tgtEl>
                                          <p:spTgt spid="37"/>
                                        </p:tgtEl>
                                        <p:attrNameLst>
                                          <p:attrName>ppt_y</p:attrName>
                                        </p:attrNameLst>
                                      </p:cBhvr>
                                      <p:tavLst>
                                        <p:tav tm="0">
                                          <p:val>
                                            <p:strVal val="#ppt_y+#ppt_h*1.125000"/>
                                          </p:val>
                                        </p:tav>
                                        <p:tav tm="100000">
                                          <p:val>
                                            <p:strVal val="#ppt_y"/>
                                          </p:val>
                                        </p:tav>
                                      </p:tavLst>
                                    </p:anim>
                                    <p:animEffect transition="in" filter="wipe(up)">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p:tgtEl>
                                          <p:spTgt spid="39"/>
                                        </p:tgtEl>
                                        <p:attrNameLst>
                                          <p:attrName>ppt_y</p:attrName>
                                        </p:attrNameLst>
                                      </p:cBhvr>
                                      <p:tavLst>
                                        <p:tav tm="0">
                                          <p:val>
                                            <p:strVal val="#ppt_y+#ppt_h*1.125000"/>
                                          </p:val>
                                        </p:tav>
                                        <p:tav tm="100000">
                                          <p:val>
                                            <p:strVal val="#ppt_y"/>
                                          </p:val>
                                        </p:tav>
                                      </p:tavLst>
                                    </p:anim>
                                    <p:animEffect transition="in" filter="wipe(up)">
                                      <p:cBhvr>
                                        <p:cTn id="34" dur="500"/>
                                        <p:tgtEl>
                                          <p:spTgt spid="39"/>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500"/>
                                        <p:tgtEl>
                                          <p:spTgt spid="41"/>
                                        </p:tgtEl>
                                        <p:attrNameLst>
                                          <p:attrName>ppt_y</p:attrName>
                                        </p:attrNameLst>
                                      </p:cBhvr>
                                      <p:tavLst>
                                        <p:tav tm="0">
                                          <p:val>
                                            <p:strVal val="#ppt_y+#ppt_h*1.125000"/>
                                          </p:val>
                                        </p:tav>
                                        <p:tav tm="100000">
                                          <p:val>
                                            <p:strVal val="#ppt_y"/>
                                          </p:val>
                                        </p:tav>
                                      </p:tavLst>
                                    </p:anim>
                                    <p:animEffect transition="in" filter="wipe(up)">
                                      <p:cBhvr>
                                        <p:cTn id="38" dur="500"/>
                                        <p:tgtEl>
                                          <p:spTgt spid="41"/>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p:tgtEl>
                                          <p:spTgt spid="43"/>
                                        </p:tgtEl>
                                        <p:attrNameLst>
                                          <p:attrName>ppt_y</p:attrName>
                                        </p:attrNameLst>
                                      </p:cBhvr>
                                      <p:tavLst>
                                        <p:tav tm="0">
                                          <p:val>
                                            <p:strVal val="#ppt_y+#ppt_h*1.125000"/>
                                          </p:val>
                                        </p:tav>
                                        <p:tav tm="100000">
                                          <p:val>
                                            <p:strVal val="#ppt_y"/>
                                          </p:val>
                                        </p:tav>
                                      </p:tavLst>
                                    </p:anim>
                                    <p:animEffect transition="in" filter="wipe(up)">
                                      <p:cBhvr>
                                        <p:cTn id="42" dur="500"/>
                                        <p:tgtEl>
                                          <p:spTgt spid="43"/>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500"/>
                                        <p:tgtEl>
                                          <p:spTgt spid="45"/>
                                        </p:tgtEl>
                                        <p:attrNameLst>
                                          <p:attrName>ppt_y</p:attrName>
                                        </p:attrNameLst>
                                      </p:cBhvr>
                                      <p:tavLst>
                                        <p:tav tm="0">
                                          <p:val>
                                            <p:strVal val="#ppt_y+#ppt_h*1.125000"/>
                                          </p:val>
                                        </p:tav>
                                        <p:tav tm="100000">
                                          <p:val>
                                            <p:strVal val="#ppt_y"/>
                                          </p:val>
                                        </p:tav>
                                      </p:tavLst>
                                    </p:anim>
                                    <p:animEffect transition="in" filter="wipe(up)">
                                      <p:cBhvr>
                                        <p:cTn id="4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1" grpId="0"/>
      <p:bldP spid="33" grpId="0"/>
      <p:bldP spid="35" grpId="0"/>
      <p:bldP spid="37" grpId="0"/>
      <p:bldP spid="39" grpId="0"/>
      <p:bldP spid="41" grpId="0"/>
      <p:bldP spid="43" grpId="0"/>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281"/>
          <p:cNvSpPr txBox="1">
            <a:spLocks/>
          </p:cNvSpPr>
          <p:nvPr/>
        </p:nvSpPr>
        <p:spPr>
          <a:xfrm>
            <a:off x="13696123" y="1431236"/>
            <a:ext cx="10007697" cy="203646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fontScale="92500"/>
          </a:bodyPr>
          <a:lstStyle>
            <a:lvl1pPr marL="0" marR="0" indent="0" algn="r" defTabSz="825500" rtl="0" latinLnBrk="0">
              <a:lnSpc>
                <a:spcPct val="80000"/>
              </a:lnSpc>
              <a:spcBef>
                <a:spcPts val="0"/>
              </a:spcBef>
              <a:spcAft>
                <a:spcPts val="0"/>
              </a:spcAft>
              <a:buClrTx/>
              <a:buSzTx/>
              <a:buFontTx/>
              <a:buNone/>
              <a:tabLst/>
              <a:defRPr sz="11200" b="0" i="0" u="none" strike="noStrike" cap="none" spc="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algn="l" hangingPunct="1"/>
            <a:r>
              <a:rPr lang="de-DE" dirty="0">
                <a:solidFill>
                  <a:srgbClr val="E24329"/>
                </a:solidFill>
                <a:latin typeface="Lato" panose="020F0502020204030203" pitchFamily="34" charset="0"/>
                <a:ea typeface="Lato" panose="020F0502020204030203" pitchFamily="34" charset="0"/>
                <a:cs typeface="Lato" panose="020F0502020204030203" pitchFamily="34" charset="0"/>
              </a:rPr>
              <a:t>What Is GitLab ?</a:t>
            </a:r>
          </a:p>
        </p:txBody>
      </p:sp>
      <p:sp>
        <p:nvSpPr>
          <p:cNvPr id="4" name="Shape 2282"/>
          <p:cNvSpPr/>
          <p:nvPr/>
        </p:nvSpPr>
        <p:spPr>
          <a:xfrm>
            <a:off x="15047844" y="4445000"/>
            <a:ext cx="7304256" cy="589169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r">
              <a:defRPr sz="4800">
                <a:solidFill>
                  <a:srgbClr val="212121"/>
                </a:solidFill>
                <a:latin typeface="Montserrat"/>
                <a:ea typeface="Montserrat"/>
                <a:cs typeface="Montserrat"/>
                <a:sym typeface="Montserrat"/>
              </a:defRPr>
            </a:lvl1pPr>
          </a:lstStyle>
          <a:p>
            <a:pPr marL="0" marR="0" lvl="0" indent="0" algn="l" defTabSz="1828708" rtl="0" eaLnBrk="1" fontAlgn="auto" latinLnBrk="0" hangingPunct="1">
              <a:lnSpc>
                <a:spcPts val="3466"/>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E7E6E6">
                    <a:lumMod val="10000"/>
                  </a:srgbClr>
                </a:solidFill>
                <a:effectLst/>
                <a:uLnTx/>
                <a:uFillTx/>
                <a:latin typeface="Lato" panose="020F0502020204030203" pitchFamily="34" charset="0"/>
                <a:ea typeface="Lato" panose="020F0502020204030203" pitchFamily="34" charset="0"/>
                <a:cs typeface="Lato" panose="020F0502020204030203" pitchFamily="34" charset="0"/>
                <a:sym typeface="Helvetica Light"/>
              </a:rPr>
              <a:t>an online platform relying on Git and designed for organizations. It is a complete DevOps platform that enables professionals to perform all the tasks in a project.</a:t>
            </a:r>
          </a:p>
        </p:txBody>
      </p:sp>
      <p:pic>
        <p:nvPicPr>
          <p:cNvPr id="7" name="Picture 2">
            <a:extLst>
              <a:ext uri="{FF2B5EF4-FFF2-40B4-BE49-F238E27FC236}">
                <a16:creationId xmlns:a16="http://schemas.microsoft.com/office/drawing/2014/main" id="{4EB2B1D4-058C-1508-7B6B-A0C4B90EDE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5403" y="2798970"/>
            <a:ext cx="13211572" cy="9183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03304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sketch, drawing, child art, art&#10;&#10;Description automatically generated">
            <a:extLst>
              <a:ext uri="{FF2B5EF4-FFF2-40B4-BE49-F238E27FC236}">
                <a16:creationId xmlns:a16="http://schemas.microsoft.com/office/drawing/2014/main" id="{4A8ED468-5D65-8240-0B89-84F600ADA760}"/>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3623" b="3623"/>
          <a:stretch>
            <a:fillRect/>
          </a:stretch>
        </p:blipFill>
        <p:spPr>
          <a:xfrm>
            <a:off x="6091634" y="66"/>
            <a:ext cx="18292366" cy="13715934"/>
          </a:xfrm>
        </p:spPr>
      </p:pic>
      <p:sp>
        <p:nvSpPr>
          <p:cNvPr id="3" name="Shape 2353"/>
          <p:cNvSpPr/>
          <p:nvPr/>
        </p:nvSpPr>
        <p:spPr>
          <a:xfrm rot="10800000">
            <a:off x="6091634" y="0"/>
            <a:ext cx="5080001"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600" y="21600"/>
                </a:lnTo>
                <a:lnTo>
                  <a:pt x="0" y="0"/>
                </a:lnTo>
                <a:close/>
              </a:path>
            </a:pathLst>
          </a:cu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a:ln>
                <a:noFill/>
              </a:ln>
              <a:solidFill>
                <a:srgbClr val="FFFFFF"/>
              </a:solidFill>
              <a:effectLst/>
              <a:uLnTx/>
              <a:uFillTx/>
              <a:latin typeface="Helvetica Light"/>
              <a:sym typeface="Helvetica Light"/>
            </a:endParaRPr>
          </a:p>
        </p:txBody>
      </p:sp>
      <p:sp>
        <p:nvSpPr>
          <p:cNvPr id="2" name="Shape 1912">
            <a:extLst>
              <a:ext uri="{FF2B5EF4-FFF2-40B4-BE49-F238E27FC236}">
                <a16:creationId xmlns:a16="http://schemas.microsoft.com/office/drawing/2014/main" id="{DAEEDEA4-1E59-F068-549B-3EF5EFAEDD60}"/>
              </a:ext>
            </a:extLst>
          </p:cNvPr>
          <p:cNvSpPr/>
          <p:nvPr/>
        </p:nvSpPr>
        <p:spPr>
          <a:xfrm>
            <a:off x="1316382" y="8390580"/>
            <a:ext cx="8205304" cy="169612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0" marR="0" lvl="0" indent="0" algn="l" defTabSz="825500" rtl="0" eaLnBrk="1" fontAlgn="auto" latinLnBrk="0" hangingPunct="0">
              <a:lnSpc>
                <a:spcPct val="80000"/>
              </a:lnSpc>
              <a:spcBef>
                <a:spcPts val="0"/>
              </a:spcBef>
              <a:spcAft>
                <a:spcPts val="0"/>
              </a:spcAft>
              <a:buClrTx/>
              <a:buSzTx/>
              <a:buFontTx/>
              <a:buNone/>
              <a:tabLst/>
              <a:defRPr sz="11200" spc="560">
                <a:solidFill>
                  <a:srgbClr val="212121"/>
                </a:solidFill>
                <a:latin typeface="+mj-lt"/>
                <a:ea typeface="+mj-ea"/>
                <a:cs typeface="+mj-cs"/>
                <a:sym typeface="Montserrat Semi Bold"/>
              </a:defRPr>
            </a:pPr>
            <a:r>
              <a:rPr kumimoji="0" lang="en-US" sz="5400" b="0" i="0" u="none" strike="noStrike" kern="0" cap="none" spc="56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Montserrat Semi Bold"/>
              </a:rPr>
              <a:t>GitLab Security </a:t>
            </a:r>
            <a:endParaRPr kumimoji="0" sz="5400" b="0" i="0" u="none" strike="noStrike" kern="0" cap="none" spc="56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Montserrat Semi Bold"/>
            </a:endParaRPr>
          </a:p>
        </p:txBody>
      </p:sp>
      <p:pic>
        <p:nvPicPr>
          <p:cNvPr id="44036" name="Picture 4" descr="Gitlab - templates | 3sky's notes">
            <a:extLst>
              <a:ext uri="{FF2B5EF4-FFF2-40B4-BE49-F238E27FC236}">
                <a16:creationId xmlns:a16="http://schemas.microsoft.com/office/drawing/2014/main" id="{02F6BC21-8518-F098-6493-D34947EFC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382" y="1857375"/>
            <a:ext cx="9199218" cy="4801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4896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icture containing orange, creativity&#10;&#10;Description automatically generated">
            <a:extLst>
              <a:ext uri="{FF2B5EF4-FFF2-40B4-BE49-F238E27FC236}">
                <a16:creationId xmlns:a16="http://schemas.microsoft.com/office/drawing/2014/main" id="{CD129798-CC68-2B34-6286-420A44AB61C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solidFill>
            <a:srgbClr val="FFFFFF"/>
          </a:solidFill>
        </p:spPr>
      </p:pic>
      <p:pic>
        <p:nvPicPr>
          <p:cNvPr id="19" name="Picture Placeholder 18" descr="A blue square with arrows and a magnifying glass&#10;&#10;Description automatically generated with low confidence">
            <a:extLst>
              <a:ext uri="{FF2B5EF4-FFF2-40B4-BE49-F238E27FC236}">
                <a16:creationId xmlns:a16="http://schemas.microsoft.com/office/drawing/2014/main" id="{EA38A695-8A0C-33EA-50FB-5C4E781F2C0D}"/>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23833" r="23833"/>
          <a:stretch>
            <a:fillRect/>
          </a:stretch>
        </p:blipFill>
        <p:spPr>
          <a:solidFill>
            <a:srgbClr val="FFFFFF"/>
          </a:solidFill>
        </p:spPr>
      </p:pic>
      <p:pic>
        <p:nvPicPr>
          <p:cNvPr id="21" name="Picture Placeholder 20" descr="A purple and black shield with a bag and a check mark&#10;&#10;Description automatically generated with low confidence">
            <a:extLst>
              <a:ext uri="{FF2B5EF4-FFF2-40B4-BE49-F238E27FC236}">
                <a16:creationId xmlns:a16="http://schemas.microsoft.com/office/drawing/2014/main" id="{DD390DF5-171F-EC60-8315-A34B50095DDC}"/>
              </a:ext>
            </a:extLst>
          </p:cNvPr>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l="6702" r="6702"/>
          <a:stretch>
            <a:fillRect/>
          </a:stretch>
        </p:blipFill>
        <p:spPr>
          <a:solidFill>
            <a:srgbClr val="FFFFFF"/>
          </a:solidFill>
        </p:spPr>
      </p:pic>
      <p:sp>
        <p:nvSpPr>
          <p:cNvPr id="6" name="Shape 1378"/>
          <p:cNvSpPr txBox="1">
            <a:spLocks/>
          </p:cNvSpPr>
          <p:nvPr/>
        </p:nvSpPr>
        <p:spPr>
          <a:xfrm>
            <a:off x="2032000" y="1708348"/>
            <a:ext cx="9144000" cy="514965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hangingPunct="1"/>
            <a:r>
              <a:rPr lang="de-DE" dirty="0">
                <a:solidFill>
                  <a:srgbClr val="E24329"/>
                </a:solidFill>
              </a:rPr>
              <a:t>GitLab Security </a:t>
            </a:r>
          </a:p>
        </p:txBody>
      </p:sp>
      <p:sp>
        <p:nvSpPr>
          <p:cNvPr id="7" name="Shape 1379"/>
          <p:cNvSpPr/>
          <p:nvPr/>
        </p:nvSpPr>
        <p:spPr>
          <a:xfrm>
            <a:off x="17784960" y="5172175"/>
            <a:ext cx="4572001" cy="49313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ctr">
              <a:spcBef>
                <a:spcPts val="5900"/>
              </a:spcBef>
              <a:defRPr sz="3200" spc="319">
                <a:solidFill>
                  <a:srgbClr val="212121"/>
                </a:solidFill>
                <a:latin typeface="Montserrat"/>
                <a:ea typeface="Montserrat"/>
                <a:cs typeface="Montserrat"/>
                <a:sym typeface="Montserrat"/>
              </a:defRPr>
            </a:lvl1pPr>
          </a:lstStyle>
          <a:p>
            <a:r>
              <a:rPr lang="en-US" b="1" dirty="0"/>
              <a:t>DAST</a:t>
            </a:r>
            <a:endParaRPr b="1" dirty="0"/>
          </a:p>
        </p:txBody>
      </p:sp>
      <p:sp>
        <p:nvSpPr>
          <p:cNvPr id="8" name="Shape 1380"/>
          <p:cNvSpPr/>
          <p:nvPr/>
        </p:nvSpPr>
        <p:spPr>
          <a:xfrm>
            <a:off x="17784960" y="5765800"/>
            <a:ext cx="4572001" cy="533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ctr">
              <a:spcBef>
                <a:spcPts val="5900"/>
              </a:spcBef>
              <a:defRPr>
                <a:solidFill>
                  <a:srgbClr val="5E5E5E"/>
                </a:solidFill>
                <a:latin typeface="Montserrat Light"/>
                <a:ea typeface="Montserrat Light"/>
                <a:cs typeface="Montserrat Light"/>
                <a:sym typeface="Montserrat Light"/>
              </a:defRPr>
            </a:lvl1pPr>
          </a:lstStyle>
          <a:p>
            <a:r>
              <a:rPr lang="en-US"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Test and Deploy Stages</a:t>
            </a:r>
            <a:endParaRPr lang="en-US" b="1"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9" name="Shape 1381"/>
          <p:cNvSpPr/>
          <p:nvPr/>
        </p:nvSpPr>
        <p:spPr>
          <a:xfrm>
            <a:off x="12192000" y="5172174"/>
            <a:ext cx="4572000" cy="58807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ctr">
              <a:spcBef>
                <a:spcPts val="5900"/>
              </a:spcBef>
              <a:defRPr sz="3200" spc="319">
                <a:solidFill>
                  <a:srgbClr val="212121"/>
                </a:solidFill>
                <a:latin typeface="Montserrat"/>
                <a:ea typeface="Montserrat"/>
                <a:cs typeface="Montserrat"/>
                <a:sym typeface="Montserrat"/>
              </a:defRPr>
            </a:lvl1pPr>
          </a:lstStyle>
          <a:p>
            <a:r>
              <a:rPr lang="en-US" b="1" dirty="0"/>
              <a:t>SAST</a:t>
            </a:r>
            <a:endParaRPr b="1" dirty="0"/>
          </a:p>
        </p:txBody>
      </p:sp>
      <p:sp>
        <p:nvSpPr>
          <p:cNvPr id="10" name="Shape 1382"/>
          <p:cNvSpPr/>
          <p:nvPr/>
        </p:nvSpPr>
        <p:spPr>
          <a:xfrm>
            <a:off x="12192000" y="5765800"/>
            <a:ext cx="4572000" cy="533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ctr">
              <a:spcBef>
                <a:spcPts val="5900"/>
              </a:spcBef>
              <a:defRPr>
                <a:solidFill>
                  <a:srgbClr val="5E5E5E"/>
                </a:solidFill>
                <a:latin typeface="Montserrat Light"/>
                <a:ea typeface="Montserrat Light"/>
                <a:cs typeface="Montserrat Light"/>
                <a:sym typeface="Montserrat Light"/>
              </a:defRPr>
            </a:lvl1pPr>
          </a:lstStyle>
          <a:p>
            <a:r>
              <a:rPr lang="en-US" dirty="0">
                <a:solidFill>
                  <a:srgbClr val="171321"/>
                </a:solidFill>
                <a:latin typeface="Lato" panose="020F0502020204030203" pitchFamily="34" charset="0"/>
                <a:ea typeface="Lato" panose="020F0502020204030203" pitchFamily="34" charset="0"/>
                <a:cs typeface="Lato" panose="020F0502020204030203" pitchFamily="34" charset="0"/>
              </a:rPr>
              <a:t>Commit Stage</a:t>
            </a:r>
            <a:r>
              <a:rPr lang="en-US" b="0" i="0" dirty="0">
                <a:solidFill>
                  <a:srgbClr val="171321"/>
                </a:solidFill>
                <a:effectLst/>
                <a:latin typeface="Lato" panose="020F0502020204030203" pitchFamily="34" charset="0"/>
                <a:ea typeface="Lato" panose="020F0502020204030203" pitchFamily="34" charset="0"/>
                <a:cs typeface="Lato" panose="020F0502020204030203" pitchFamily="34" charset="0"/>
              </a:rPr>
              <a:t> </a:t>
            </a:r>
            <a:endParaRPr dirty="0">
              <a:latin typeface="Lato" panose="020F0502020204030203" pitchFamily="34" charset="0"/>
              <a:ea typeface="Lato" panose="020F0502020204030203" pitchFamily="34" charset="0"/>
              <a:cs typeface="Lato" panose="020F0502020204030203" pitchFamily="34" charset="0"/>
            </a:endParaRPr>
          </a:p>
        </p:txBody>
      </p:sp>
      <p:sp>
        <p:nvSpPr>
          <p:cNvPr id="11" name="Shape 1383"/>
          <p:cNvSpPr/>
          <p:nvPr/>
        </p:nvSpPr>
        <p:spPr>
          <a:xfrm>
            <a:off x="12192000" y="10720585"/>
            <a:ext cx="4572000" cy="58807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ctr">
              <a:spcBef>
                <a:spcPts val="5900"/>
              </a:spcBef>
              <a:defRPr sz="3200" spc="319">
                <a:solidFill>
                  <a:srgbClr val="212121"/>
                </a:solidFill>
                <a:latin typeface="Montserrat"/>
                <a:ea typeface="Montserrat"/>
                <a:cs typeface="Montserrat"/>
                <a:sym typeface="Montserrat"/>
              </a:defRPr>
            </a:lvl1pPr>
          </a:lstStyle>
          <a:p>
            <a:r>
              <a:rPr lang="en-US" b="1" i="0" dirty="0">
                <a:solidFill>
                  <a:schemeClr val="tx2">
                    <a:lumMod val="10000"/>
                  </a:schemeClr>
                </a:solidFill>
                <a:effectLst/>
                <a:latin typeface="+mj-lt"/>
              </a:rPr>
              <a:t>Secret Detection</a:t>
            </a:r>
          </a:p>
        </p:txBody>
      </p:sp>
      <p:sp>
        <p:nvSpPr>
          <p:cNvPr id="12" name="Shape 1384"/>
          <p:cNvSpPr/>
          <p:nvPr/>
        </p:nvSpPr>
        <p:spPr>
          <a:xfrm>
            <a:off x="12192000" y="11314211"/>
            <a:ext cx="4572000" cy="533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ctr">
              <a:spcBef>
                <a:spcPts val="5900"/>
              </a:spcBef>
              <a:defRPr>
                <a:solidFill>
                  <a:srgbClr val="5E5E5E"/>
                </a:solidFill>
                <a:latin typeface="Montserrat Light"/>
                <a:ea typeface="Montserrat Light"/>
                <a:cs typeface="Montserrat Light"/>
                <a:sym typeface="Montserrat Light"/>
              </a:defRPr>
            </a:lvl1pPr>
          </a:lstStyle>
          <a:p>
            <a:r>
              <a:rPr lang="en-US"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Commit Stage</a:t>
            </a:r>
            <a:endParaRPr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3" name="Shape 1385"/>
          <p:cNvSpPr/>
          <p:nvPr/>
        </p:nvSpPr>
        <p:spPr>
          <a:xfrm>
            <a:off x="17772260" y="10687049"/>
            <a:ext cx="4572001" cy="58807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ctr">
              <a:spcBef>
                <a:spcPts val="5900"/>
              </a:spcBef>
              <a:defRPr sz="3200" spc="319">
                <a:solidFill>
                  <a:srgbClr val="212121"/>
                </a:solidFill>
                <a:latin typeface="Montserrat"/>
                <a:ea typeface="Montserrat"/>
                <a:cs typeface="Montserrat"/>
                <a:sym typeface="Montserrat"/>
              </a:defRPr>
            </a:lvl1pPr>
          </a:lstStyle>
          <a:p>
            <a:r>
              <a:rPr lang="en-US" sz="2400" b="1" dirty="0"/>
              <a:t>Container Scanning</a:t>
            </a:r>
            <a:endParaRPr sz="2400" b="1" dirty="0"/>
          </a:p>
        </p:txBody>
      </p:sp>
      <p:sp>
        <p:nvSpPr>
          <p:cNvPr id="14" name="Shape 1386"/>
          <p:cNvSpPr/>
          <p:nvPr/>
        </p:nvSpPr>
        <p:spPr>
          <a:xfrm>
            <a:off x="17772260" y="11280675"/>
            <a:ext cx="4572001" cy="533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ctr">
              <a:spcBef>
                <a:spcPts val="5900"/>
              </a:spcBef>
              <a:defRPr>
                <a:solidFill>
                  <a:srgbClr val="5E5E5E"/>
                </a:solidFill>
                <a:latin typeface="Montserrat Light"/>
                <a:ea typeface="Montserrat Light"/>
                <a:cs typeface="Montserrat Light"/>
                <a:sym typeface="Montserrat Light"/>
              </a:defRPr>
            </a:lvl1pPr>
          </a:lstStyle>
          <a:p>
            <a:r>
              <a:rPr lang="en-US"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Build Stage</a:t>
            </a:r>
            <a:endParaRPr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5" name="Shape 1387"/>
          <p:cNvSpPr/>
          <p:nvPr/>
        </p:nvSpPr>
        <p:spPr>
          <a:xfrm>
            <a:off x="2039738" y="7302747"/>
            <a:ext cx="9144001" cy="367833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spcBef>
                <a:spcPts val="5900"/>
              </a:spcBef>
              <a:defRPr>
                <a:solidFill>
                  <a:srgbClr val="5E5E5E"/>
                </a:solidFill>
                <a:latin typeface="Montserrat Light"/>
                <a:ea typeface="Montserrat Light"/>
                <a:cs typeface="Montserrat Light"/>
                <a:sym typeface="Montserrat Light"/>
              </a:defRPr>
            </a:pPr>
            <a:r>
              <a:rPr lang="en-US" sz="3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GitLab provides </a:t>
            </a:r>
            <a:r>
              <a:rPr lang="en-US" sz="3600"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Security capabilities, integrated into your development lifecycle.</a:t>
            </a:r>
          </a:p>
          <a:p>
            <a:pPr>
              <a:spcBef>
                <a:spcPts val="5900"/>
              </a:spcBef>
              <a:defRPr>
                <a:solidFill>
                  <a:srgbClr val="5E5E5E"/>
                </a:solidFill>
                <a:latin typeface="Montserrat Light"/>
                <a:ea typeface="Montserrat Light"/>
                <a:cs typeface="Montserrat Light"/>
                <a:sym typeface="Montserrat Light"/>
              </a:defRPr>
            </a:pPr>
            <a:r>
              <a:rPr lang="en-US" sz="3600"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Each of the GitLab application security tools is relevant to specific stages of the feature development workflow.</a:t>
            </a:r>
            <a:endParaRPr sz="3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29698" name="Picture 2" descr="Package Registry · GitLab Security Department · GitLab">
            <a:extLst>
              <a:ext uri="{FF2B5EF4-FFF2-40B4-BE49-F238E27FC236}">
                <a16:creationId xmlns:a16="http://schemas.microsoft.com/office/drawing/2014/main" id="{5D0BE84B-7CF5-E9D0-85B6-D05F1727565C}"/>
              </a:ext>
            </a:extLst>
          </p:cNvPr>
          <p:cNvPicPr>
            <a:picLocks noGrp="1" noChangeAspect="1" noChangeArrowheads="1"/>
          </p:cNvPicPr>
          <p:nvPr>
            <p:ph type="pic" sz="quarter" idx="16"/>
          </p:nvPr>
        </p:nvPicPr>
        <p:blipFill>
          <a:blip r:embed="rId5" cstate="print">
            <a:extLst>
              <a:ext uri="{28A0092B-C50C-407E-A947-70E740481C1C}">
                <a14:useLocalDpi xmlns:a14="http://schemas.microsoft.com/office/drawing/2010/main" val="0"/>
              </a:ext>
            </a:extLst>
          </a:blip>
          <a:srcRect l="2304" r="230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60416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082"/>
          <p:cNvSpPr/>
          <p:nvPr/>
        </p:nvSpPr>
        <p:spPr>
          <a:xfrm>
            <a:off x="3084807" y="6470204"/>
            <a:ext cx="9145193" cy="482451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spcBef>
                <a:spcPts val="5900"/>
              </a:spcBef>
              <a:defRPr>
                <a:solidFill>
                  <a:srgbClr val="5E5E5E"/>
                </a:solidFill>
                <a:latin typeface="Montserrat Light"/>
                <a:ea typeface="Montserrat Light"/>
                <a:cs typeface="Montserrat Light"/>
                <a:sym typeface="Montserrat Light"/>
              </a:defRPr>
            </a:lvl1pPr>
          </a:lstStyle>
          <a:p>
            <a:pPr algn="l"/>
            <a:r>
              <a:rPr lang="en-US"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SAST capabilities are available on all GitLab tiers. It’s designed for anyone that wants to check their source code for known vulnerabilities within GitLab CI/CD.</a:t>
            </a:r>
          </a:p>
          <a:p>
            <a:pPr algn="l"/>
            <a:r>
              <a:rPr lang="en-US"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You can use SAST to find out if your code has any dangerous attributes or code that can lead to unintended executions. </a:t>
            </a:r>
          </a:p>
        </p:txBody>
      </p:sp>
      <p:sp>
        <p:nvSpPr>
          <p:cNvPr id="5" name="Shape 1083"/>
          <p:cNvSpPr/>
          <p:nvPr/>
        </p:nvSpPr>
        <p:spPr>
          <a:xfrm>
            <a:off x="2032000" y="4975066"/>
            <a:ext cx="4572001" cy="58807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spcBef>
                <a:spcPts val="5900"/>
              </a:spcBef>
              <a:defRPr spc="150">
                <a:solidFill>
                  <a:srgbClr val="212121"/>
                </a:solidFill>
                <a:latin typeface="Montserrat"/>
                <a:ea typeface="Montserrat"/>
                <a:cs typeface="Montserrat"/>
                <a:sym typeface="Montserrat"/>
              </a:defRPr>
            </a:lvl1pPr>
          </a:lstStyle>
          <a:p>
            <a:pPr marL="0" marR="0" lvl="0" indent="0" algn="l" defTabSz="825500" rtl="0" eaLnBrk="1" fontAlgn="auto" latinLnBrk="0" hangingPunct="0">
              <a:lnSpc>
                <a:spcPct val="120000"/>
              </a:lnSpc>
              <a:spcBef>
                <a:spcPts val="5900"/>
              </a:spcBef>
              <a:spcAft>
                <a:spcPts val="0"/>
              </a:spcAft>
              <a:buClrTx/>
              <a:buSzTx/>
              <a:buFontTx/>
              <a:buNone/>
              <a:tabLst/>
              <a:defRPr/>
            </a:pPr>
            <a:r>
              <a:rPr lang="en-US" b="1" dirty="0">
                <a:solidFill>
                  <a:srgbClr val="DCDEE0">
                    <a:lumMod val="10000"/>
                  </a:srgbClr>
                </a:solidFill>
              </a:rPr>
              <a:t>SAST</a:t>
            </a:r>
            <a:r>
              <a:rPr kumimoji="0" lang="en-US" sz="3000" b="1" i="0" u="none" strike="noStrike" kern="0" cap="none" spc="150" normalizeH="0" baseline="0" noProof="0" dirty="0">
                <a:ln>
                  <a:noFill/>
                </a:ln>
                <a:solidFill>
                  <a:srgbClr val="DCDEE0">
                    <a:lumMod val="10000"/>
                  </a:srgbClr>
                </a:solidFill>
                <a:effectLst/>
                <a:uLnTx/>
                <a:uFillTx/>
                <a:latin typeface="Montserrat"/>
                <a:sym typeface="Montserrat"/>
              </a:rPr>
              <a:t> :</a:t>
            </a:r>
            <a:endParaRPr kumimoji="0" sz="3000" b="1" i="0" u="none" strike="noStrike" kern="0" cap="none" spc="150" normalizeH="0" baseline="0" noProof="0" dirty="0">
              <a:ln>
                <a:noFill/>
              </a:ln>
              <a:solidFill>
                <a:srgbClr val="DCDEE0">
                  <a:lumMod val="10000"/>
                </a:srgbClr>
              </a:solidFill>
              <a:effectLst/>
              <a:uLnTx/>
              <a:uFillTx/>
              <a:latin typeface="Montserrat"/>
              <a:sym typeface="Montserrat"/>
            </a:endParaRPr>
          </a:p>
        </p:txBody>
      </p:sp>
      <p:sp>
        <p:nvSpPr>
          <p:cNvPr id="2" name="Shape 1378">
            <a:extLst>
              <a:ext uri="{FF2B5EF4-FFF2-40B4-BE49-F238E27FC236}">
                <a16:creationId xmlns:a16="http://schemas.microsoft.com/office/drawing/2014/main" id="{284243BD-EC72-6B05-7054-09A41ECF6D6F}"/>
              </a:ext>
            </a:extLst>
          </p:cNvPr>
          <p:cNvSpPr txBox="1">
            <a:spLocks/>
          </p:cNvSpPr>
          <p:nvPr/>
        </p:nvSpPr>
        <p:spPr>
          <a:xfrm>
            <a:off x="2032000" y="1708348"/>
            <a:ext cx="9144000" cy="514965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hangingPunct="1"/>
            <a:r>
              <a:rPr lang="de-DE" dirty="0">
                <a:solidFill>
                  <a:srgbClr val="E24329"/>
                </a:solidFill>
              </a:rPr>
              <a:t>GitLab Security </a:t>
            </a:r>
          </a:p>
        </p:txBody>
      </p:sp>
      <p:pic>
        <p:nvPicPr>
          <p:cNvPr id="30722" name="Picture 2" descr="Package Registry · GitLab Security Department · GitLab">
            <a:extLst>
              <a:ext uri="{FF2B5EF4-FFF2-40B4-BE49-F238E27FC236}">
                <a16:creationId xmlns:a16="http://schemas.microsoft.com/office/drawing/2014/main" id="{FCADE19F-C52E-EEAE-0D5A-ECB7E9252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1533525"/>
            <a:ext cx="11163300" cy="1064895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82597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082"/>
          <p:cNvSpPr/>
          <p:nvPr/>
        </p:nvSpPr>
        <p:spPr>
          <a:xfrm>
            <a:off x="3084807" y="6470204"/>
            <a:ext cx="9145193" cy="482451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spcBef>
                <a:spcPts val="5900"/>
              </a:spcBef>
              <a:defRPr>
                <a:solidFill>
                  <a:srgbClr val="5E5E5E"/>
                </a:solidFill>
                <a:latin typeface="Montserrat Light"/>
                <a:ea typeface="Montserrat Light"/>
                <a:cs typeface="Montserrat Light"/>
                <a:sym typeface="Montserrat Light"/>
              </a:defRPr>
            </a:lvl1pPr>
          </a:lstStyle>
          <a:p>
            <a:pPr algn="l"/>
            <a:r>
              <a:rPr lang="en-US"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Secret detection is available on all GitLab tiers. </a:t>
            </a:r>
          </a:p>
          <a:p>
            <a:pPr algn="l"/>
            <a:r>
              <a:rPr lang="en-US"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It’s common for developers to accidentally commit “secrets” to a remote Git repository. </a:t>
            </a:r>
          </a:p>
          <a:p>
            <a:pPr algn="l"/>
            <a:r>
              <a:rPr lang="en-US"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These secrets can include sensitive information, passwords, API tokens, keys, and anything else that could be dangerous if it ends up in the wrong hands. </a:t>
            </a:r>
          </a:p>
          <a:p>
            <a:pPr algn="l"/>
            <a:r>
              <a:rPr lang="en-US"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This feature is designed to prevent any secrets from being committed to a Git repository.</a:t>
            </a:r>
          </a:p>
        </p:txBody>
      </p:sp>
      <p:sp>
        <p:nvSpPr>
          <p:cNvPr id="5" name="Shape 1083"/>
          <p:cNvSpPr/>
          <p:nvPr/>
        </p:nvSpPr>
        <p:spPr>
          <a:xfrm>
            <a:off x="2032000" y="4975066"/>
            <a:ext cx="4572001" cy="58807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spcBef>
                <a:spcPts val="5900"/>
              </a:spcBef>
              <a:defRPr spc="150">
                <a:solidFill>
                  <a:srgbClr val="212121"/>
                </a:solidFill>
                <a:latin typeface="Montserrat"/>
                <a:ea typeface="Montserrat"/>
                <a:cs typeface="Montserrat"/>
                <a:sym typeface="Montserrat"/>
              </a:defRPr>
            </a:lvl1pPr>
          </a:lstStyle>
          <a:p>
            <a:pPr marL="0" marR="0" lvl="0" indent="0" algn="l" defTabSz="825500" rtl="0" eaLnBrk="1" fontAlgn="auto" latinLnBrk="0" hangingPunct="0">
              <a:lnSpc>
                <a:spcPct val="120000"/>
              </a:lnSpc>
              <a:spcBef>
                <a:spcPts val="5900"/>
              </a:spcBef>
              <a:spcAft>
                <a:spcPts val="0"/>
              </a:spcAft>
              <a:buClrTx/>
              <a:buSzTx/>
              <a:buFontTx/>
              <a:buNone/>
              <a:tabLst/>
              <a:defRPr/>
            </a:pPr>
            <a:r>
              <a:rPr kumimoji="0" lang="en-US" sz="3000" b="1" i="0" u="none" strike="noStrike" kern="0" cap="none" spc="150" normalizeH="0" baseline="0" noProof="0" dirty="0">
                <a:ln>
                  <a:noFill/>
                </a:ln>
                <a:solidFill>
                  <a:srgbClr val="DCDEE0">
                    <a:lumMod val="10000"/>
                  </a:srgbClr>
                </a:solidFill>
                <a:effectLst/>
                <a:uLnTx/>
                <a:uFillTx/>
                <a:latin typeface="Montserrat"/>
                <a:sym typeface="Montserrat"/>
              </a:rPr>
              <a:t>Secret Detection :</a:t>
            </a:r>
            <a:endParaRPr kumimoji="0" sz="3000" b="1" i="0" u="none" strike="noStrike" kern="0" cap="none" spc="150" normalizeH="0" baseline="0" noProof="0" dirty="0">
              <a:ln>
                <a:noFill/>
              </a:ln>
              <a:solidFill>
                <a:srgbClr val="DCDEE0">
                  <a:lumMod val="10000"/>
                </a:srgbClr>
              </a:solidFill>
              <a:effectLst/>
              <a:uLnTx/>
              <a:uFillTx/>
              <a:latin typeface="Montserrat"/>
              <a:sym typeface="Montserrat"/>
            </a:endParaRPr>
          </a:p>
        </p:txBody>
      </p:sp>
      <p:sp>
        <p:nvSpPr>
          <p:cNvPr id="2" name="Shape 1378">
            <a:extLst>
              <a:ext uri="{FF2B5EF4-FFF2-40B4-BE49-F238E27FC236}">
                <a16:creationId xmlns:a16="http://schemas.microsoft.com/office/drawing/2014/main" id="{284243BD-EC72-6B05-7054-09A41ECF6D6F}"/>
              </a:ext>
            </a:extLst>
          </p:cNvPr>
          <p:cNvSpPr txBox="1">
            <a:spLocks/>
          </p:cNvSpPr>
          <p:nvPr/>
        </p:nvSpPr>
        <p:spPr>
          <a:xfrm>
            <a:off x="2032000" y="1708348"/>
            <a:ext cx="9144000" cy="514965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hangingPunct="1"/>
            <a:r>
              <a:rPr lang="de-DE" dirty="0">
                <a:solidFill>
                  <a:srgbClr val="E24329"/>
                </a:solidFill>
              </a:rPr>
              <a:t>GitLab Security </a:t>
            </a:r>
          </a:p>
        </p:txBody>
      </p:sp>
      <p:pic>
        <p:nvPicPr>
          <p:cNvPr id="30722" name="Picture 2" descr="Package Registry · GitLab Security Department · GitLab">
            <a:extLst>
              <a:ext uri="{FF2B5EF4-FFF2-40B4-BE49-F238E27FC236}">
                <a16:creationId xmlns:a16="http://schemas.microsoft.com/office/drawing/2014/main" id="{FCADE19F-C52E-EEAE-0D5A-ECB7E9252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1533525"/>
            <a:ext cx="11163300" cy="1064895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97670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082"/>
          <p:cNvSpPr/>
          <p:nvPr/>
        </p:nvSpPr>
        <p:spPr>
          <a:xfrm>
            <a:off x="3084807" y="6470204"/>
            <a:ext cx="9145193" cy="482451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spcBef>
                <a:spcPts val="5900"/>
              </a:spcBef>
              <a:defRPr>
                <a:solidFill>
                  <a:srgbClr val="5E5E5E"/>
                </a:solidFill>
                <a:latin typeface="Montserrat Light"/>
                <a:ea typeface="Montserrat Light"/>
                <a:cs typeface="Montserrat Light"/>
                <a:sym typeface="Montserrat Light"/>
              </a:defRPr>
            </a:lvl1pPr>
          </a:lstStyle>
          <a:p>
            <a:pPr algn="l"/>
            <a:r>
              <a:rPr lang="en-US" b="0" i="0" dirty="0">
                <a:solidFill>
                  <a:srgbClr val="404040"/>
                </a:solidFill>
                <a:effectLst/>
                <a:latin typeface="Lato" panose="020F0502020204030203" pitchFamily="34" charset="0"/>
                <a:ea typeface="Lato" panose="020F0502020204030203" pitchFamily="34" charset="0"/>
                <a:cs typeface="Lato" panose="020F0502020204030203" pitchFamily="34" charset="0"/>
              </a:rPr>
              <a:t>Your application’s Docker image may itself be based on Docker images that contain known vulnerabilities.</a:t>
            </a:r>
          </a:p>
          <a:p>
            <a:pPr algn="l"/>
            <a:r>
              <a:rPr lang="en-US" b="0" i="0" dirty="0">
                <a:solidFill>
                  <a:srgbClr val="404040"/>
                </a:solidFill>
                <a:effectLst/>
                <a:latin typeface="Lato" panose="020F0502020204030203" pitchFamily="34" charset="0"/>
                <a:ea typeface="Lato" panose="020F0502020204030203" pitchFamily="34" charset="0"/>
                <a:cs typeface="Lato" panose="020F0502020204030203" pitchFamily="34" charset="0"/>
              </a:rPr>
              <a:t> By including an extra Container Scanning job in your pipeline that scans for those vulnerabilities and displays them in a merge request, you can use GitLab to audit your Docker-based apps.</a:t>
            </a:r>
            <a:endParaRPr lang="en-US"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5" name="Shape 1083"/>
          <p:cNvSpPr/>
          <p:nvPr/>
        </p:nvSpPr>
        <p:spPr>
          <a:xfrm>
            <a:off x="2032000" y="4975066"/>
            <a:ext cx="4572001" cy="58807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spcBef>
                <a:spcPts val="5900"/>
              </a:spcBef>
              <a:defRPr spc="150">
                <a:solidFill>
                  <a:srgbClr val="212121"/>
                </a:solidFill>
                <a:latin typeface="Montserrat"/>
                <a:ea typeface="Montserrat"/>
                <a:cs typeface="Montserrat"/>
                <a:sym typeface="Montserrat"/>
              </a:defRPr>
            </a:lvl1pPr>
          </a:lstStyle>
          <a:p>
            <a:pPr marL="0" marR="0" lvl="0" indent="0" algn="l" defTabSz="825500" rtl="0" eaLnBrk="1" fontAlgn="auto" latinLnBrk="0" hangingPunct="0">
              <a:lnSpc>
                <a:spcPct val="120000"/>
              </a:lnSpc>
              <a:spcBef>
                <a:spcPts val="5900"/>
              </a:spcBef>
              <a:spcAft>
                <a:spcPts val="0"/>
              </a:spcAft>
              <a:buClrTx/>
              <a:buSzTx/>
              <a:buFontTx/>
              <a:buNone/>
              <a:tabLst/>
              <a:defRPr/>
            </a:pPr>
            <a:r>
              <a:rPr kumimoji="0" lang="en-US" sz="3000" b="1" i="0" u="none" strike="noStrike" kern="0" cap="none" spc="150" normalizeH="0" baseline="0" noProof="0" dirty="0">
                <a:ln>
                  <a:noFill/>
                </a:ln>
                <a:solidFill>
                  <a:srgbClr val="DCDEE0">
                    <a:lumMod val="10000"/>
                  </a:srgbClr>
                </a:solidFill>
                <a:effectLst/>
                <a:uLnTx/>
                <a:uFillTx/>
                <a:latin typeface="Montserrat"/>
                <a:sym typeface="Montserrat"/>
              </a:rPr>
              <a:t>Container Scanning:</a:t>
            </a:r>
            <a:endParaRPr kumimoji="0" sz="3000" b="1" i="0" u="none" strike="noStrike" kern="0" cap="none" spc="150" normalizeH="0" baseline="0" noProof="0" dirty="0">
              <a:ln>
                <a:noFill/>
              </a:ln>
              <a:solidFill>
                <a:srgbClr val="DCDEE0">
                  <a:lumMod val="10000"/>
                </a:srgbClr>
              </a:solidFill>
              <a:effectLst/>
              <a:uLnTx/>
              <a:uFillTx/>
              <a:latin typeface="Montserrat"/>
              <a:sym typeface="Montserrat"/>
            </a:endParaRPr>
          </a:p>
        </p:txBody>
      </p:sp>
      <p:sp>
        <p:nvSpPr>
          <p:cNvPr id="2" name="Shape 1378">
            <a:extLst>
              <a:ext uri="{FF2B5EF4-FFF2-40B4-BE49-F238E27FC236}">
                <a16:creationId xmlns:a16="http://schemas.microsoft.com/office/drawing/2014/main" id="{284243BD-EC72-6B05-7054-09A41ECF6D6F}"/>
              </a:ext>
            </a:extLst>
          </p:cNvPr>
          <p:cNvSpPr txBox="1">
            <a:spLocks/>
          </p:cNvSpPr>
          <p:nvPr/>
        </p:nvSpPr>
        <p:spPr>
          <a:xfrm>
            <a:off x="2032000" y="1708348"/>
            <a:ext cx="9144000" cy="514965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hangingPunct="1"/>
            <a:r>
              <a:rPr lang="de-DE" dirty="0">
                <a:solidFill>
                  <a:srgbClr val="E24329"/>
                </a:solidFill>
              </a:rPr>
              <a:t>GitLab Security </a:t>
            </a:r>
          </a:p>
        </p:txBody>
      </p:sp>
      <p:pic>
        <p:nvPicPr>
          <p:cNvPr id="30722" name="Picture 2" descr="Package Registry · GitLab Security Department · GitLab">
            <a:extLst>
              <a:ext uri="{FF2B5EF4-FFF2-40B4-BE49-F238E27FC236}">
                <a16:creationId xmlns:a16="http://schemas.microsoft.com/office/drawing/2014/main" id="{FCADE19F-C52E-EEAE-0D5A-ECB7E9252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1533525"/>
            <a:ext cx="11163300" cy="1064895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38155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082"/>
          <p:cNvSpPr/>
          <p:nvPr/>
        </p:nvSpPr>
        <p:spPr>
          <a:xfrm>
            <a:off x="3084807" y="6470204"/>
            <a:ext cx="9145193" cy="482451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spcBef>
                <a:spcPts val="5900"/>
              </a:spcBef>
              <a:defRPr>
                <a:solidFill>
                  <a:srgbClr val="5E5E5E"/>
                </a:solidFill>
                <a:latin typeface="Montserrat Light"/>
                <a:ea typeface="Montserrat Light"/>
                <a:cs typeface="Montserrat Light"/>
                <a:sym typeface="Montserrat Light"/>
              </a:defRPr>
            </a:lvl1pPr>
          </a:lstStyle>
          <a:p>
            <a:pPr algn="l"/>
            <a:r>
              <a:rPr lang="en-US" b="0" i="0" dirty="0">
                <a:solidFill>
                  <a:srgbClr val="404040"/>
                </a:solidFill>
                <a:effectLst/>
                <a:latin typeface="Lato" panose="020F0502020204030203" pitchFamily="34" charset="0"/>
                <a:ea typeface="Lato" panose="020F0502020204030203" pitchFamily="34" charset="0"/>
                <a:cs typeface="Lato" panose="020F0502020204030203" pitchFamily="34" charset="0"/>
              </a:rPr>
              <a:t>If you deploy your web application into a new environment, your application may become exposed to new types of attacks. </a:t>
            </a:r>
          </a:p>
          <a:p>
            <a:pPr algn="l"/>
            <a:r>
              <a:rPr lang="en-US" b="0" i="0" dirty="0">
                <a:solidFill>
                  <a:srgbClr val="404040"/>
                </a:solidFill>
                <a:effectLst/>
                <a:latin typeface="Lato" panose="020F0502020204030203" pitchFamily="34" charset="0"/>
                <a:ea typeface="Lato" panose="020F0502020204030203" pitchFamily="34" charset="0"/>
                <a:cs typeface="Lato" panose="020F0502020204030203" pitchFamily="34" charset="0"/>
              </a:rPr>
              <a:t>Dynamic Application Security Testing (DAST) examines applications for vulnerabilities like these in deployed environments.</a:t>
            </a:r>
          </a:p>
        </p:txBody>
      </p:sp>
      <p:sp>
        <p:nvSpPr>
          <p:cNvPr id="5" name="Shape 1083"/>
          <p:cNvSpPr/>
          <p:nvPr/>
        </p:nvSpPr>
        <p:spPr>
          <a:xfrm>
            <a:off x="2032000" y="4975066"/>
            <a:ext cx="4572001" cy="58807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spcBef>
                <a:spcPts val="5900"/>
              </a:spcBef>
              <a:defRPr spc="150">
                <a:solidFill>
                  <a:srgbClr val="212121"/>
                </a:solidFill>
                <a:latin typeface="Montserrat"/>
                <a:ea typeface="Montserrat"/>
                <a:cs typeface="Montserrat"/>
                <a:sym typeface="Montserrat"/>
              </a:defRPr>
            </a:lvl1pPr>
          </a:lstStyle>
          <a:p>
            <a:pPr marL="0" marR="0" lvl="0" indent="0" algn="l" defTabSz="825500" rtl="0" eaLnBrk="1" fontAlgn="auto" latinLnBrk="0" hangingPunct="0">
              <a:lnSpc>
                <a:spcPct val="120000"/>
              </a:lnSpc>
              <a:spcBef>
                <a:spcPts val="5900"/>
              </a:spcBef>
              <a:spcAft>
                <a:spcPts val="0"/>
              </a:spcAft>
              <a:buClrTx/>
              <a:buSzTx/>
              <a:buFontTx/>
              <a:buNone/>
              <a:tabLst/>
              <a:defRPr/>
            </a:pPr>
            <a:r>
              <a:rPr kumimoji="0" lang="en-US" sz="3000" b="1" i="0" u="none" strike="noStrike" kern="0" cap="none" spc="150" normalizeH="0" baseline="0" noProof="0" dirty="0">
                <a:ln>
                  <a:noFill/>
                </a:ln>
                <a:solidFill>
                  <a:srgbClr val="DCDEE0">
                    <a:lumMod val="10000"/>
                  </a:srgbClr>
                </a:solidFill>
                <a:effectLst/>
                <a:uLnTx/>
                <a:uFillTx/>
                <a:latin typeface="Montserrat"/>
                <a:sym typeface="Montserrat"/>
              </a:rPr>
              <a:t>DAST :</a:t>
            </a:r>
            <a:endParaRPr kumimoji="0" sz="3000" b="1" i="0" u="none" strike="noStrike" kern="0" cap="none" spc="150" normalizeH="0" baseline="0" noProof="0" dirty="0">
              <a:ln>
                <a:noFill/>
              </a:ln>
              <a:solidFill>
                <a:srgbClr val="DCDEE0">
                  <a:lumMod val="10000"/>
                </a:srgbClr>
              </a:solidFill>
              <a:effectLst/>
              <a:uLnTx/>
              <a:uFillTx/>
              <a:latin typeface="Montserrat"/>
              <a:sym typeface="Montserrat"/>
            </a:endParaRPr>
          </a:p>
        </p:txBody>
      </p:sp>
      <p:sp>
        <p:nvSpPr>
          <p:cNvPr id="2" name="Shape 1378">
            <a:extLst>
              <a:ext uri="{FF2B5EF4-FFF2-40B4-BE49-F238E27FC236}">
                <a16:creationId xmlns:a16="http://schemas.microsoft.com/office/drawing/2014/main" id="{284243BD-EC72-6B05-7054-09A41ECF6D6F}"/>
              </a:ext>
            </a:extLst>
          </p:cNvPr>
          <p:cNvSpPr txBox="1">
            <a:spLocks/>
          </p:cNvSpPr>
          <p:nvPr/>
        </p:nvSpPr>
        <p:spPr>
          <a:xfrm>
            <a:off x="2032000" y="1708348"/>
            <a:ext cx="9144000" cy="514965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hangingPunct="1"/>
            <a:r>
              <a:rPr lang="de-DE" dirty="0">
                <a:solidFill>
                  <a:srgbClr val="E24329"/>
                </a:solidFill>
              </a:rPr>
              <a:t>GitLab Security </a:t>
            </a:r>
          </a:p>
        </p:txBody>
      </p:sp>
      <p:pic>
        <p:nvPicPr>
          <p:cNvPr id="30722" name="Picture 2" descr="Package Registry · GitLab Security Department · GitLab">
            <a:extLst>
              <a:ext uri="{FF2B5EF4-FFF2-40B4-BE49-F238E27FC236}">
                <a16:creationId xmlns:a16="http://schemas.microsoft.com/office/drawing/2014/main" id="{FCADE19F-C52E-EEAE-0D5A-ECB7E9252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1533525"/>
            <a:ext cx="11163300" cy="1064895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654677"/>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sketch, drawing, child art, art&#10;&#10;Description automatically generated">
            <a:extLst>
              <a:ext uri="{FF2B5EF4-FFF2-40B4-BE49-F238E27FC236}">
                <a16:creationId xmlns:a16="http://schemas.microsoft.com/office/drawing/2014/main" id="{4A8ED468-5D65-8240-0B89-84F600ADA760}"/>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3623" b="3623"/>
          <a:stretch>
            <a:fillRect/>
          </a:stretch>
        </p:blipFill>
        <p:spPr>
          <a:xfrm>
            <a:off x="6091634" y="66"/>
            <a:ext cx="18292366" cy="13715934"/>
          </a:xfrm>
        </p:spPr>
      </p:pic>
      <p:sp>
        <p:nvSpPr>
          <p:cNvPr id="3" name="Shape 2353"/>
          <p:cNvSpPr/>
          <p:nvPr/>
        </p:nvSpPr>
        <p:spPr>
          <a:xfrm rot="10800000">
            <a:off x="6091634" y="0"/>
            <a:ext cx="5080001"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600" y="21600"/>
                </a:lnTo>
                <a:lnTo>
                  <a:pt x="0" y="0"/>
                </a:lnTo>
                <a:close/>
              </a:path>
            </a:pathLst>
          </a:cu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a:ln>
                <a:noFill/>
              </a:ln>
              <a:solidFill>
                <a:srgbClr val="FFFFFF"/>
              </a:solidFill>
              <a:effectLst/>
              <a:uLnTx/>
              <a:uFillTx/>
              <a:latin typeface="Helvetica Light"/>
              <a:sym typeface="Helvetica Light"/>
            </a:endParaRPr>
          </a:p>
        </p:txBody>
      </p:sp>
      <p:sp>
        <p:nvSpPr>
          <p:cNvPr id="2" name="Shape 1912">
            <a:extLst>
              <a:ext uri="{FF2B5EF4-FFF2-40B4-BE49-F238E27FC236}">
                <a16:creationId xmlns:a16="http://schemas.microsoft.com/office/drawing/2014/main" id="{DAEEDEA4-1E59-F068-549B-3EF5EFAEDD60}"/>
              </a:ext>
            </a:extLst>
          </p:cNvPr>
          <p:cNvSpPr/>
          <p:nvPr/>
        </p:nvSpPr>
        <p:spPr>
          <a:xfrm>
            <a:off x="1316382" y="8390580"/>
            <a:ext cx="8205304" cy="169612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0" marR="0" lvl="0" indent="0" algn="l" defTabSz="825500" rtl="0" eaLnBrk="1" fontAlgn="auto" latinLnBrk="0" hangingPunct="0">
              <a:lnSpc>
                <a:spcPct val="80000"/>
              </a:lnSpc>
              <a:spcBef>
                <a:spcPts val="0"/>
              </a:spcBef>
              <a:spcAft>
                <a:spcPts val="0"/>
              </a:spcAft>
              <a:buClrTx/>
              <a:buSzTx/>
              <a:buFontTx/>
              <a:buNone/>
              <a:tabLst/>
              <a:defRPr sz="11200" spc="560">
                <a:solidFill>
                  <a:srgbClr val="212121"/>
                </a:solidFill>
                <a:latin typeface="+mj-lt"/>
                <a:ea typeface="+mj-ea"/>
                <a:cs typeface="+mj-cs"/>
                <a:sym typeface="Montserrat Semi Bold"/>
              </a:defRPr>
            </a:pPr>
            <a:r>
              <a:rPr kumimoji="0" lang="en-US" sz="5400" b="0" i="0" u="none" strike="noStrike" kern="0" cap="none" spc="56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Montserrat Semi Bold"/>
              </a:rPr>
              <a:t>GitLab and Cloud</a:t>
            </a:r>
            <a:endParaRPr kumimoji="0" sz="5400" b="0" i="0" u="none" strike="noStrike" kern="0" cap="none" spc="56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Montserrat Semi Bold"/>
            </a:endParaRPr>
          </a:p>
        </p:txBody>
      </p:sp>
      <p:pic>
        <p:nvPicPr>
          <p:cNvPr id="44036" name="Picture 4" descr="Gitlab - templates | 3sky's notes">
            <a:extLst>
              <a:ext uri="{FF2B5EF4-FFF2-40B4-BE49-F238E27FC236}">
                <a16:creationId xmlns:a16="http://schemas.microsoft.com/office/drawing/2014/main" id="{02F6BC21-8518-F098-6493-D34947EFC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382" y="1857375"/>
            <a:ext cx="9199218" cy="4801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9718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Shape 1903"/>
          <p:cNvSpPr>
            <a:spLocks noGrp="1"/>
          </p:cNvSpPr>
          <p:nvPr>
            <p:ph type="sldNum" sz="quarter" idx="2"/>
          </p:nvPr>
        </p:nvSpPr>
        <p:spPr>
          <a:xfrm>
            <a:off x="21848960" y="12319000"/>
            <a:ext cx="509729" cy="533400"/>
          </a:xfrm>
          <a:prstGeom prst="rect">
            <a:avLst/>
          </a:prstGeom>
          <a:extLst>
            <a:ext uri="{C572A759-6A51-4108-AA02-DFA0A04FC94B}">
              <ma14:wrappingTextBoxFlag xmlns:ma14="http://schemas.microsoft.com/office/mac/drawingml/2011/main" xmlns="" val="1"/>
            </a:ext>
          </a:extLst>
        </p:spPr>
        <p:txBody>
          <a:bodyPr/>
          <a:lstStyle/>
          <a:p>
            <a:pPr marL="0" marR="0" lvl="0" indent="0" algn="l" defTabSz="825500" rtl="0" eaLnBrk="1" fontAlgn="auto" latinLnBrk="0" hangingPunct="0">
              <a:lnSpc>
                <a:spcPct val="120000"/>
              </a:lnSpc>
              <a:spcBef>
                <a:spcPts val="4500"/>
              </a:spcBef>
              <a:spcAft>
                <a:spcPts val="0"/>
              </a:spcAft>
              <a:buClrTx/>
              <a:buSzTx/>
              <a:buFontTx/>
              <a:buNone/>
              <a:tabLst/>
              <a:defRPr/>
            </a:pPr>
            <a:fld id="{86CB4B4D-7CA3-9044-876B-883B54F8677D}" type="slidenum">
              <a:rPr kumimoji="0" sz="2800" b="0" i="0" u="none" strike="noStrike" kern="0" cap="none" spc="0" normalizeH="0" baseline="0" noProof="0">
                <a:ln>
                  <a:noFill/>
                </a:ln>
                <a:solidFill>
                  <a:srgbClr val="797979"/>
                </a:solidFill>
                <a:effectLst/>
                <a:uLnTx/>
                <a:uFillTx/>
                <a:latin typeface="Helvetica Light"/>
                <a:sym typeface="Helvetica Light"/>
              </a:rPr>
              <a:pPr marL="0" marR="0" lvl="0" indent="0" algn="l" defTabSz="825500" rtl="0" eaLnBrk="1" fontAlgn="auto" latinLnBrk="0" hangingPunct="0">
                <a:lnSpc>
                  <a:spcPct val="120000"/>
                </a:lnSpc>
                <a:spcBef>
                  <a:spcPts val="4500"/>
                </a:spcBef>
                <a:spcAft>
                  <a:spcPts val="0"/>
                </a:spcAft>
                <a:buClrTx/>
                <a:buSzTx/>
                <a:buFontTx/>
                <a:buNone/>
                <a:tabLst/>
                <a:defRPr/>
              </a:pPr>
              <a:t>57</a:t>
            </a:fld>
            <a:endParaRPr kumimoji="0" sz="2800" b="0" i="0" u="none" strike="noStrike" kern="0" cap="none" spc="0" normalizeH="0" baseline="0" noProof="0">
              <a:ln>
                <a:noFill/>
              </a:ln>
              <a:solidFill>
                <a:srgbClr val="797979"/>
              </a:solidFill>
              <a:effectLst/>
              <a:uLnTx/>
              <a:uFillTx/>
              <a:latin typeface="Helvetica Light"/>
              <a:sym typeface="Helvetica Light"/>
            </a:endParaRPr>
          </a:p>
        </p:txBody>
      </p:sp>
      <p:sp>
        <p:nvSpPr>
          <p:cNvPr id="1904" name="Shape 1904"/>
          <p:cNvSpPr/>
          <p:nvPr/>
        </p:nvSpPr>
        <p:spPr>
          <a:xfrm>
            <a:off x="13676243" y="3586336"/>
            <a:ext cx="5980392" cy="1905001"/>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spcBef>
                <a:spcPts val="5900"/>
              </a:spcBef>
              <a:defRPr>
                <a:solidFill>
                  <a:srgbClr val="5E5E5E"/>
                </a:solidFill>
                <a:latin typeface="Montserrat Light"/>
                <a:ea typeface="Montserrat Light"/>
                <a:cs typeface="Montserrat Light"/>
                <a:sym typeface="Montserrat Light"/>
              </a:defRPr>
            </a:lvl1pPr>
          </a:lstStyle>
          <a:p>
            <a:pPr marL="457200" indent="-457200">
              <a:buFont typeface="Arial" panose="020B0604020202020204" pitchFamily="34" charset="0"/>
              <a:buChar char="•"/>
            </a:pPr>
            <a:r>
              <a:rPr lang="en-US"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GitLab.com is a SaaS offering.</a:t>
            </a:r>
          </a:p>
          <a:p>
            <a:pPr marL="457200" indent="-457200">
              <a:buFont typeface="Arial" panose="020B0604020202020204" pitchFamily="34" charset="0"/>
              <a:buChar char="•"/>
            </a:pPr>
            <a:r>
              <a:rPr lang="en-US"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Sign up and use GitLab without setting up infrastructure.</a:t>
            </a:r>
          </a:p>
          <a:p>
            <a:pPr marL="457200" indent="-457200">
              <a:buFont typeface="Arial" panose="020B0604020202020204" pitchFamily="34" charset="0"/>
              <a:buChar char="•"/>
            </a:pPr>
            <a:r>
              <a:rPr lang="en-US"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GitLab.com manages infrastructure, updates, and maintenance.</a:t>
            </a:r>
          </a:p>
          <a:p>
            <a:pPr marL="457200" indent="-457200">
              <a:buFont typeface="Arial" panose="020B0604020202020204" pitchFamily="34" charset="0"/>
              <a:buChar char="•"/>
            </a:pPr>
            <a:r>
              <a:rPr lang="en-US"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Focus on projects and collaboration without infrastructure concerns.</a:t>
            </a:r>
          </a:p>
        </p:txBody>
      </p:sp>
      <p:sp>
        <p:nvSpPr>
          <p:cNvPr id="1905" name="Shape 1905"/>
          <p:cNvSpPr/>
          <p:nvPr/>
        </p:nvSpPr>
        <p:spPr>
          <a:xfrm>
            <a:off x="12192000" y="1703420"/>
            <a:ext cx="8401878" cy="762001"/>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spcBef>
                <a:spcPts val="5900"/>
              </a:spcBef>
              <a:defRPr spc="150">
                <a:solidFill>
                  <a:srgbClr val="212121"/>
                </a:solidFill>
                <a:latin typeface="Montserrat"/>
                <a:ea typeface="Montserrat"/>
                <a:cs typeface="Montserrat"/>
                <a:sym typeface="Montserrat"/>
              </a:defRPr>
            </a:lvl1pPr>
          </a:lstStyle>
          <a:p>
            <a:pPr marL="0" marR="0" lvl="0" indent="0" algn="l" defTabSz="825500" rtl="0" eaLnBrk="1" fontAlgn="auto" latinLnBrk="0" hangingPunct="0">
              <a:lnSpc>
                <a:spcPct val="120000"/>
              </a:lnSpc>
              <a:spcBef>
                <a:spcPts val="5900"/>
              </a:spcBef>
              <a:spcAft>
                <a:spcPts val="0"/>
              </a:spcAft>
              <a:buClrTx/>
              <a:buSzTx/>
              <a:buFontTx/>
              <a:buNone/>
              <a:tabLst/>
              <a:defRPr/>
            </a:pPr>
            <a:r>
              <a:rPr lang="en-US" sz="3600" b="1" i="0" dirty="0">
                <a:solidFill>
                  <a:srgbClr val="E24329"/>
                </a:solidFill>
                <a:effectLst/>
                <a:latin typeface="Lato" panose="020F0502020204030203" pitchFamily="34" charset="0"/>
                <a:ea typeface="Lato" panose="020F0502020204030203" pitchFamily="34" charset="0"/>
                <a:cs typeface="Lato" panose="020F0502020204030203" pitchFamily="34" charset="0"/>
              </a:rPr>
              <a:t>GitLab SaaS (Software as a Service):</a:t>
            </a:r>
            <a:endParaRPr kumimoji="0" sz="3600" b="1" i="0" u="none" strike="noStrike" kern="0" cap="none" spc="15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Montserrat"/>
            </a:endParaRPr>
          </a:p>
        </p:txBody>
      </p:sp>
      <p:sp>
        <p:nvSpPr>
          <p:cNvPr id="1912" name="Shape 1912"/>
          <p:cNvSpPr/>
          <p:nvPr/>
        </p:nvSpPr>
        <p:spPr>
          <a:xfrm>
            <a:off x="1057965" y="1236359"/>
            <a:ext cx="8205304" cy="169612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marL="0" marR="0" lvl="0" indent="0" algn="l" defTabSz="825500" rtl="0" eaLnBrk="1" fontAlgn="auto" latinLnBrk="0" hangingPunct="0">
              <a:lnSpc>
                <a:spcPct val="80000"/>
              </a:lnSpc>
              <a:spcBef>
                <a:spcPts val="0"/>
              </a:spcBef>
              <a:spcAft>
                <a:spcPts val="0"/>
              </a:spcAft>
              <a:buClrTx/>
              <a:buSzTx/>
              <a:buFontTx/>
              <a:buNone/>
              <a:tabLst/>
              <a:defRPr sz="11200" spc="560">
                <a:solidFill>
                  <a:srgbClr val="212121"/>
                </a:solidFill>
                <a:latin typeface="+mj-lt"/>
                <a:ea typeface="+mj-ea"/>
                <a:cs typeface="+mj-cs"/>
                <a:sym typeface="Montserrat Semi Bold"/>
              </a:defRPr>
            </a:pPr>
            <a:r>
              <a:rPr kumimoji="0" lang="en-US" sz="6600" b="1" i="0" u="none" strike="noStrike" kern="0" cap="none" spc="560" normalizeH="0" baseline="0" noProof="0" dirty="0">
                <a:ln>
                  <a:noFill/>
                </a:ln>
                <a:solidFill>
                  <a:srgbClr val="FFFFFF"/>
                </a:solidFill>
                <a:effectLst/>
                <a:uLnTx/>
                <a:uFillTx/>
                <a:latin typeface="Montserrat Semi Bold"/>
                <a:sym typeface="Montserrat Semi Bold"/>
              </a:rPr>
              <a:t>GitLab and Cloud</a:t>
            </a:r>
            <a:endParaRPr kumimoji="0" sz="6600" b="1" i="0" u="none" strike="noStrike" kern="0" cap="none" spc="560" normalizeH="0" baseline="0" noProof="0" dirty="0">
              <a:ln>
                <a:noFill/>
              </a:ln>
              <a:solidFill>
                <a:srgbClr val="FFFFFF"/>
              </a:solidFill>
              <a:effectLst/>
              <a:uLnTx/>
              <a:uFillTx/>
              <a:latin typeface="Montserrat Semi Bold"/>
              <a:sym typeface="Montserrat Semi Bold"/>
            </a:endParaRPr>
          </a:p>
          <a:p>
            <a:pPr marL="0" marR="0" lvl="0" indent="0" algn="l" defTabSz="825500" rtl="0" eaLnBrk="1" fontAlgn="auto" latinLnBrk="0" hangingPunct="0">
              <a:lnSpc>
                <a:spcPct val="80000"/>
              </a:lnSpc>
              <a:spcBef>
                <a:spcPts val="0"/>
              </a:spcBef>
              <a:spcAft>
                <a:spcPts val="0"/>
              </a:spcAft>
              <a:buClrTx/>
              <a:buSzTx/>
              <a:buFontTx/>
              <a:buNone/>
              <a:tabLst/>
              <a:defRPr sz="11200" spc="560">
                <a:solidFill>
                  <a:srgbClr val="212121"/>
                </a:solidFill>
                <a:latin typeface="+mj-lt"/>
                <a:ea typeface="+mj-ea"/>
                <a:cs typeface="+mj-cs"/>
                <a:sym typeface="Montserrat Semi Bold"/>
              </a:defRPr>
            </a:pPr>
            <a:endParaRPr kumimoji="0" sz="11200" b="0" i="0" u="none" strike="noStrike" kern="0" cap="none" spc="560" normalizeH="0" baseline="0" noProof="0" dirty="0">
              <a:ln>
                <a:noFill/>
              </a:ln>
              <a:solidFill>
                <a:srgbClr val="212121"/>
              </a:solidFill>
              <a:effectLst/>
              <a:uLnTx/>
              <a:uFillTx/>
              <a:latin typeface="Montserrat Semi Bold"/>
              <a:sym typeface="Montserrat Semi Bold"/>
            </a:endParaRPr>
          </a:p>
        </p:txBody>
      </p:sp>
      <p:pic>
        <p:nvPicPr>
          <p:cNvPr id="31746" name="Picture 2" descr="Gitlab SaaS Free tier is now limited to 5 users. What can you do?">
            <a:extLst>
              <a:ext uri="{FF2B5EF4-FFF2-40B4-BE49-F238E27FC236}">
                <a16:creationId xmlns:a16="http://schemas.microsoft.com/office/drawing/2014/main" id="{C7A3C9B7-76D2-6D05-F4A9-761029227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452" y="2084421"/>
            <a:ext cx="10754139" cy="97630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9B1E6A-3C51-EAEC-BDFF-9FBA2D5A160F}"/>
              </a:ext>
            </a:extLst>
          </p:cNvPr>
          <p:cNvSpPr txBox="1"/>
          <p:nvPr/>
        </p:nvSpPr>
        <p:spPr>
          <a:xfrm flipH="1">
            <a:off x="9799981" y="7472644"/>
            <a:ext cx="3876261" cy="14321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20000"/>
              </a:lnSpc>
              <a:spcBef>
                <a:spcPts val="0"/>
              </a:spcBef>
              <a:spcAft>
                <a:spcPts val="0"/>
              </a:spcAft>
              <a:buClrTx/>
              <a:buSzTx/>
              <a:buFontTx/>
              <a:buNone/>
              <a:tabLst/>
            </a:pPr>
            <a:r>
              <a:rPr kumimoji="0" lang="en-US" sz="7200" b="1" i="0" u="none" strike="noStrike" cap="none" spc="0" normalizeH="0" baseline="0" dirty="0">
                <a:ln>
                  <a:noFill/>
                </a:ln>
                <a:solidFill>
                  <a:schemeClr val="bg2">
                    <a:lumMod val="60000"/>
                    <a:lumOff val="40000"/>
                  </a:schemeClr>
                </a:solidFill>
                <a:effectLst/>
                <a:uFillTx/>
                <a:latin typeface="Lato" panose="020F0502020204030203" pitchFamily="34" charset="0"/>
                <a:ea typeface="Lato" panose="020F0502020204030203" pitchFamily="34" charset="0"/>
                <a:cs typeface="Lato" panose="020F0502020204030203" pitchFamily="34" charset="0"/>
                <a:sym typeface="Helvetica Light"/>
              </a:rPr>
              <a:t>.com</a:t>
            </a:r>
          </a:p>
        </p:txBody>
      </p:sp>
    </p:spTree>
    <p:extLst>
      <p:ext uri="{BB962C8B-B14F-4D97-AF65-F5344CB8AC3E}">
        <p14:creationId xmlns:p14="http://schemas.microsoft.com/office/powerpoint/2010/main" val="37528549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12"/>
                                        </p:tgtEl>
                                        <p:attrNameLst>
                                          <p:attrName>style.visibility</p:attrName>
                                        </p:attrNameLst>
                                      </p:cBhvr>
                                      <p:to>
                                        <p:strVal val="visible"/>
                                      </p:to>
                                    </p:set>
                                    <p:animEffect transition="in" filter="fade">
                                      <p:cBhvr>
                                        <p:cTn id="7" dur="1000"/>
                                        <p:tgtEl>
                                          <p:spTgt spid="1912"/>
                                        </p:tgtEl>
                                      </p:cBhvr>
                                    </p:animEffect>
                                    <p:anim calcmode="lin" valueType="num">
                                      <p:cBhvr>
                                        <p:cTn id="8" dur="1000" fill="hold"/>
                                        <p:tgtEl>
                                          <p:spTgt spid="1912"/>
                                        </p:tgtEl>
                                        <p:attrNameLst>
                                          <p:attrName>ppt_x</p:attrName>
                                        </p:attrNameLst>
                                      </p:cBhvr>
                                      <p:tavLst>
                                        <p:tav tm="0">
                                          <p:val>
                                            <p:strVal val="#ppt_x"/>
                                          </p:val>
                                        </p:tav>
                                        <p:tav tm="100000">
                                          <p:val>
                                            <p:strVal val="#ppt_x"/>
                                          </p:val>
                                        </p:tav>
                                      </p:tavLst>
                                    </p:anim>
                                    <p:anim calcmode="lin" valueType="num">
                                      <p:cBhvr>
                                        <p:cTn id="9" dur="1000" fill="hold"/>
                                        <p:tgtEl>
                                          <p:spTgt spid="19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04"/>
                                        </p:tgtEl>
                                        <p:attrNameLst>
                                          <p:attrName>style.visibility</p:attrName>
                                        </p:attrNameLst>
                                      </p:cBhvr>
                                      <p:to>
                                        <p:strVal val="visible"/>
                                      </p:to>
                                    </p:set>
                                    <p:animEffect transition="in" filter="fade">
                                      <p:cBhvr>
                                        <p:cTn id="14" dur="500"/>
                                        <p:tgtEl>
                                          <p:spTgt spid="1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 grpId="0" animBg="1"/>
      <p:bldP spid="19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GitLab CI/CD를 사용하여 GKE에 어플리케이션 배포">
            <a:extLst>
              <a:ext uri="{FF2B5EF4-FFF2-40B4-BE49-F238E27FC236}">
                <a16:creationId xmlns:a16="http://schemas.microsoft.com/office/drawing/2014/main" id="{27DDD793-C8CC-FAE8-E7AB-67E3AF35E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122" y="2423448"/>
            <a:ext cx="10106127" cy="77343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43234A1-ABEA-6800-B5A6-C7F142DBE48A}"/>
              </a:ext>
            </a:extLst>
          </p:cNvPr>
          <p:cNvSpPr txBox="1"/>
          <p:nvPr/>
        </p:nvSpPr>
        <p:spPr>
          <a:xfrm>
            <a:off x="14665187" y="1124835"/>
            <a:ext cx="12195312" cy="1774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b="0" i="0" dirty="0">
                <a:solidFill>
                  <a:srgbClr val="E24329"/>
                </a:solidFill>
                <a:effectLst/>
                <a:latin typeface="Lato" panose="020F0502020204030203" pitchFamily="34" charset="0"/>
                <a:ea typeface="Lato" panose="020F0502020204030203" pitchFamily="34" charset="0"/>
                <a:cs typeface="Lato" panose="020F0502020204030203" pitchFamily="34" charset="0"/>
              </a:rPr>
              <a:t>Self-Hosted Deployment on Cloud Providers:</a:t>
            </a:r>
            <a:endParaRPr lang="en-US" sz="4800" dirty="0">
              <a:solidFill>
                <a:srgbClr val="E24329"/>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EB6B137E-DFEC-8686-363D-CB036C8BC3D3}"/>
              </a:ext>
            </a:extLst>
          </p:cNvPr>
          <p:cNvSpPr txBox="1"/>
          <p:nvPr/>
        </p:nvSpPr>
        <p:spPr>
          <a:xfrm>
            <a:off x="14923605" y="4387827"/>
            <a:ext cx="7737613" cy="53503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buFont typeface="Arial" panose="020B0604020202020204" pitchFamily="34" charset="0"/>
              <a:buChar char="•"/>
            </a:pPr>
            <a:r>
              <a:rPr lang="en-US" sz="3200"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GitLab can be deployed on AWS, GCP, and Azure.</a:t>
            </a:r>
          </a:p>
          <a:p>
            <a:pPr algn="l"/>
            <a:endParaRPr lang="en-US" sz="3200"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3200"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Cloud deployment provides scalability, flexibility, and convenience.</a:t>
            </a:r>
          </a:p>
          <a:p>
            <a:pPr algn="l"/>
            <a:endParaRPr lang="en-US" sz="3200"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3200"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You have full control over your GitLab instance, including customization, configuration, and scalability.</a:t>
            </a:r>
          </a:p>
        </p:txBody>
      </p:sp>
    </p:spTree>
    <p:extLst>
      <p:ext uri="{BB962C8B-B14F-4D97-AF65-F5344CB8AC3E}">
        <p14:creationId xmlns:p14="http://schemas.microsoft.com/office/powerpoint/2010/main" val="147568295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ED002-04F6-F66C-7010-19A0E173D984}"/>
              </a:ext>
            </a:extLst>
          </p:cNvPr>
          <p:cNvSpPr txBox="1"/>
          <p:nvPr/>
        </p:nvSpPr>
        <p:spPr>
          <a:xfrm>
            <a:off x="12736995" y="1176244"/>
            <a:ext cx="12195312" cy="2195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6000" b="1" i="0" dirty="0">
                <a:solidFill>
                  <a:srgbClr val="E24329"/>
                </a:solidFill>
                <a:effectLst/>
                <a:latin typeface="Lato" panose="020F0502020204030203" pitchFamily="34" charset="0"/>
                <a:ea typeface="Lato" panose="020F0502020204030203" pitchFamily="34" charset="0"/>
                <a:cs typeface="Lato" panose="020F0502020204030203" pitchFamily="34" charset="0"/>
              </a:rPr>
              <a:t>Kubernetes Integration: </a:t>
            </a:r>
            <a:br>
              <a:rPr lang="en-US" sz="6000" b="1" dirty="0">
                <a:solidFill>
                  <a:srgbClr val="E24329"/>
                </a:solidFill>
                <a:latin typeface="Lato" panose="020F0502020204030203" pitchFamily="34" charset="0"/>
                <a:ea typeface="Lato" panose="020F0502020204030203" pitchFamily="34" charset="0"/>
                <a:cs typeface="Lato" panose="020F0502020204030203" pitchFamily="34" charset="0"/>
              </a:rPr>
            </a:br>
            <a:endParaRPr lang="en-US" sz="6000" b="1" dirty="0">
              <a:solidFill>
                <a:srgbClr val="E24329"/>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AE03DD96-16F5-93D7-DFA3-2A62F1DB427C}"/>
              </a:ext>
            </a:extLst>
          </p:cNvPr>
          <p:cNvSpPr txBox="1"/>
          <p:nvPr/>
        </p:nvSpPr>
        <p:spPr>
          <a:xfrm>
            <a:off x="10942982" y="3390000"/>
            <a:ext cx="12463668" cy="10077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buFont typeface="Arial" panose="020B0604020202020204" pitchFamily="34" charset="0"/>
              <a:buChar char="•"/>
            </a:pPr>
            <a:r>
              <a:rPr lang="en-US" sz="3200"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GitLab integrates with Kubernetes.</a:t>
            </a:r>
          </a:p>
          <a:p>
            <a:pPr algn="l"/>
            <a:endParaRPr lang="en-US" sz="3200"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3200"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Kubernetes (also known as k8s ) is an </a:t>
            </a:r>
            <a:r>
              <a:rPr lang="en-US" sz="32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open-source</a:t>
            </a:r>
            <a:r>
              <a:rPr lang="en-US" sz="3200"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 container orchestration platform that automates many of the manual processes involved in deploying, managing, and scaling containerized applications.</a:t>
            </a:r>
          </a:p>
          <a:p>
            <a:pPr algn="l"/>
            <a:endParaRPr lang="en-US" sz="3200"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endParaRPr>
          </a:p>
          <a:p>
            <a:pPr>
              <a:buFont typeface="Arial" panose="020B0604020202020204" pitchFamily="34" charset="0"/>
              <a:buChar char="•"/>
            </a:pPr>
            <a:r>
              <a:rPr lang="en-US" sz="3200"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Use in Cloud Native to develop scalable applications that are built to run in the cloud.</a:t>
            </a:r>
          </a:p>
          <a:p>
            <a:pPr algn="l"/>
            <a:endParaRPr lang="en-US" sz="3200"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3200"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Deploy GitLab and use Kubernetes for CI/CD and managing containers.</a:t>
            </a:r>
          </a:p>
          <a:p>
            <a:pPr algn="l">
              <a:buFont typeface="Arial" panose="020B0604020202020204" pitchFamily="34" charset="0"/>
              <a:buChar char="•"/>
            </a:pPr>
            <a:endParaRPr lang="en-US" sz="3200"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3200"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Scale resources dynamically with Kubernetes.</a:t>
            </a:r>
          </a:p>
          <a:p>
            <a:pPr algn="l">
              <a:buFont typeface="Arial" panose="020B0604020202020204" pitchFamily="34" charset="0"/>
              <a:buChar char="•"/>
            </a:pPr>
            <a:endParaRPr lang="en-US" sz="3200"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3200"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Efficient utilization of cloud resources.</a:t>
            </a:r>
          </a:p>
          <a:p>
            <a:pPr algn="l"/>
            <a:endParaRPr lang="en-US" sz="3200" b="0"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endParaRPr>
          </a:p>
        </p:txBody>
      </p:sp>
      <p:pic>
        <p:nvPicPr>
          <p:cNvPr id="37890" name="Picture 2" descr="Comment utiliser CI/CD avec GitLab et GKE ?">
            <a:extLst>
              <a:ext uri="{FF2B5EF4-FFF2-40B4-BE49-F238E27FC236}">
                <a16:creationId xmlns:a16="http://schemas.microsoft.com/office/drawing/2014/main" id="{9172E639-3CE4-87AF-2873-EC190B28D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067339"/>
            <a:ext cx="9144000" cy="9627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14763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black and white circle with a check mark and a exclamation mark&#10;&#10;Description automatically generated with medium confidence">
            <a:extLst>
              <a:ext uri="{FF2B5EF4-FFF2-40B4-BE49-F238E27FC236}">
                <a16:creationId xmlns:a16="http://schemas.microsoft.com/office/drawing/2014/main" id="{9B5A5D8D-4C18-91A8-F6EE-22173E404A24}"/>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l="124" r="124"/>
          <a:stretch>
            <a:fillRect/>
          </a:stretch>
        </p:blipFill>
        <p:spPr>
          <a:noFill/>
        </p:spPr>
      </p:pic>
      <p:pic>
        <p:nvPicPr>
          <p:cNvPr id="16" name="Picture Placeholder 15" descr="A picture containing symbol&#10;&#10;Description automatically generated">
            <a:extLst>
              <a:ext uri="{FF2B5EF4-FFF2-40B4-BE49-F238E27FC236}">
                <a16:creationId xmlns:a16="http://schemas.microsoft.com/office/drawing/2014/main" id="{A2A95E0B-C5DA-D4AB-F50C-52FC25DA31BE}"/>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l="124" r="124"/>
          <a:stretch>
            <a:fillRect/>
          </a:stretch>
        </p:blipFill>
        <p:spPr>
          <a:noFill/>
        </p:spPr>
      </p:pic>
      <p:pic>
        <p:nvPicPr>
          <p:cNvPr id="20" name="Picture Placeholder 19" descr="A picture containing circle, symbol, clipart, sketch&#10;&#10;Description automatically generated">
            <a:extLst>
              <a:ext uri="{FF2B5EF4-FFF2-40B4-BE49-F238E27FC236}">
                <a16:creationId xmlns:a16="http://schemas.microsoft.com/office/drawing/2014/main" id="{0E4730A9-1E05-23E7-2920-A4E933D3B43C}"/>
              </a:ext>
            </a:extLst>
          </p:cNvPr>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142" r="142"/>
          <a:stretch>
            <a:fillRect/>
          </a:stretch>
        </p:blipFill>
        <p:spPr>
          <a:xfrm>
            <a:off x="16130492" y="1394302"/>
            <a:ext cx="4461704" cy="4473128"/>
          </a:xfrm>
          <a:noFill/>
        </p:spPr>
      </p:pic>
      <p:pic>
        <p:nvPicPr>
          <p:cNvPr id="26" name="Picture Placeholder 25" descr="A picture containing sketch, drawing, clipart, white&#10;&#10;Description automatically generated">
            <a:extLst>
              <a:ext uri="{FF2B5EF4-FFF2-40B4-BE49-F238E27FC236}">
                <a16:creationId xmlns:a16="http://schemas.microsoft.com/office/drawing/2014/main" id="{356D6B29-99F5-755D-300D-7B597D16AD5A}"/>
              </a:ext>
            </a:extLst>
          </p:cNvPr>
          <p:cNvPicPr>
            <a:picLocks noGrp="1" noChangeAspect="1"/>
          </p:cNvPicPr>
          <p:nvPr>
            <p:ph type="pic" sz="quarter" idx="24"/>
          </p:nvPr>
        </p:nvPicPr>
        <p:blipFill>
          <a:blip r:embed="rId5" cstate="print">
            <a:extLst>
              <a:ext uri="{28A0092B-C50C-407E-A947-70E740481C1C}">
                <a14:useLocalDpi xmlns:a14="http://schemas.microsoft.com/office/drawing/2010/main" val="0"/>
              </a:ext>
            </a:extLst>
          </a:blip>
          <a:srcRect l="124" r="124"/>
          <a:stretch>
            <a:fillRect/>
          </a:stretch>
        </p:blipFill>
        <p:spPr>
          <a:noFill/>
        </p:spPr>
      </p:pic>
      <p:sp>
        <p:nvSpPr>
          <p:cNvPr id="7" name="Shape 2125"/>
          <p:cNvSpPr txBox="1">
            <a:spLocks/>
          </p:cNvSpPr>
          <p:nvPr/>
        </p:nvSpPr>
        <p:spPr>
          <a:xfrm>
            <a:off x="2793279" y="7116417"/>
            <a:ext cx="7642807" cy="490338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hangingPunct="1"/>
            <a:r>
              <a:rPr lang="de-DE" sz="36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Some important features to consider :</a:t>
            </a:r>
          </a:p>
          <a:p>
            <a:pPr hangingPunct="1"/>
            <a:endParaRPr lang="de-DE" sz="36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marL="457200" indent="-457200" hangingPunct="1">
              <a:buFontTx/>
              <a:buChar char="-"/>
            </a:pPr>
            <a:r>
              <a:rPr lang="en-US" sz="3600" b="1" i="0" dirty="0">
                <a:solidFill>
                  <a:schemeClr val="tx2">
                    <a:lumMod val="10000"/>
                  </a:schemeClr>
                </a:solidFill>
                <a:effectLst/>
                <a:latin typeface="Lato" panose="020F0502020204030203" pitchFamily="34" charset="0"/>
                <a:ea typeface="Lato" panose="020F0502020204030203" pitchFamily="34" charset="0"/>
                <a:cs typeface="Lato" panose="020F0502020204030203" pitchFamily="34" charset="0"/>
              </a:rPr>
              <a:t>User-friendly UI and tools</a:t>
            </a:r>
            <a:endParaRPr lang="de-DE" sz="36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endParaRPr>
          </a:p>
          <a:p>
            <a:pPr marL="457200" indent="-457200" hangingPunct="1">
              <a:buFontTx/>
              <a:buChar char="-"/>
            </a:pPr>
            <a:r>
              <a:rPr lang="de-DE" sz="36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Version Control</a:t>
            </a:r>
          </a:p>
          <a:p>
            <a:pPr marL="457200" indent="-457200" hangingPunct="1">
              <a:buFontTx/>
              <a:buChar char="-"/>
            </a:pPr>
            <a:r>
              <a:rPr lang="de-DE" sz="36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Code Review</a:t>
            </a:r>
          </a:p>
          <a:p>
            <a:pPr marL="457200" indent="-457200" hangingPunct="1">
              <a:buFontTx/>
              <a:buChar char="-"/>
            </a:pPr>
            <a:r>
              <a:rPr lang="de-DE" sz="36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CI/CD </a:t>
            </a:r>
          </a:p>
          <a:p>
            <a:pPr marL="457200" indent="-457200" hangingPunct="1">
              <a:buFontTx/>
              <a:buChar char="-"/>
            </a:pPr>
            <a:r>
              <a:rPr lang="de-DE" sz="3600" b="1"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Issue Tracking</a:t>
            </a:r>
          </a:p>
        </p:txBody>
      </p:sp>
      <p:sp>
        <p:nvSpPr>
          <p:cNvPr id="29" name="Shape 2125">
            <a:extLst>
              <a:ext uri="{FF2B5EF4-FFF2-40B4-BE49-F238E27FC236}">
                <a16:creationId xmlns:a16="http://schemas.microsoft.com/office/drawing/2014/main" id="{1C32BA32-927E-CF2F-A95B-DEF602929744}"/>
              </a:ext>
            </a:extLst>
          </p:cNvPr>
          <p:cNvSpPr txBox="1">
            <a:spLocks/>
          </p:cNvSpPr>
          <p:nvPr/>
        </p:nvSpPr>
        <p:spPr>
          <a:xfrm>
            <a:off x="1878380" y="2935382"/>
            <a:ext cx="6192194" cy="396209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hangingPunct="1"/>
            <a:r>
              <a:rPr lang="de-DE" b="1" dirty="0">
                <a:solidFill>
                  <a:srgbClr val="E24329"/>
                </a:solidFill>
                <a:latin typeface="Lato" panose="020F0502020204030203" pitchFamily="34" charset="0"/>
                <a:ea typeface="Lato" panose="020F0502020204030203" pitchFamily="34" charset="0"/>
                <a:cs typeface="Lato" panose="020F0502020204030203" pitchFamily="34" charset="0"/>
              </a:rPr>
              <a:t>Key Features</a:t>
            </a:r>
          </a:p>
        </p:txBody>
      </p:sp>
      <p:pic>
        <p:nvPicPr>
          <p:cNvPr id="40964" name="Picture 4" descr="User experience - Free interface icons">
            <a:extLst>
              <a:ext uri="{FF2B5EF4-FFF2-40B4-BE49-F238E27FC236}">
                <a16:creationId xmlns:a16="http://schemas.microsoft.com/office/drawing/2014/main" id="{91BC0755-C52F-1921-A9E9-275773C266CC}"/>
              </a:ext>
            </a:extLst>
          </p:cNvPr>
          <p:cNvPicPr>
            <a:picLocks noGrp="1" noChangeAspect="1" noChangeArrowheads="1"/>
          </p:cNvPicPr>
          <p:nvPr>
            <p:ph type="pic" sz="quarter" idx="21"/>
          </p:nvPr>
        </p:nvPicPr>
        <p:blipFill>
          <a:blip r:embed="rId6">
            <a:extLst>
              <a:ext uri="{28A0092B-C50C-407E-A947-70E740481C1C}">
                <a14:useLocalDpi xmlns:a14="http://schemas.microsoft.com/office/drawing/2010/main" val="0"/>
              </a:ext>
            </a:extLst>
          </a:blip>
          <a:srcRect l="107" r="107"/>
          <a:stretch>
            <a:fillRect/>
          </a:stretch>
        </p:blipFill>
        <p:spPr bwMode="auto">
          <a:xfrm>
            <a:off x="15461679" y="7848571"/>
            <a:ext cx="4461704" cy="4473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393540"/>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sketch, drawing, child art, art&#10;&#10;Description automatically generated">
            <a:extLst>
              <a:ext uri="{FF2B5EF4-FFF2-40B4-BE49-F238E27FC236}">
                <a16:creationId xmlns:a16="http://schemas.microsoft.com/office/drawing/2014/main" id="{4A8ED468-5D65-8240-0B89-84F600ADA760}"/>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3623" b="3623"/>
          <a:stretch>
            <a:fillRect/>
          </a:stretch>
        </p:blipFill>
        <p:spPr>
          <a:xfrm>
            <a:off x="6091634" y="66"/>
            <a:ext cx="18292366" cy="13715934"/>
          </a:xfrm>
        </p:spPr>
      </p:pic>
      <p:sp>
        <p:nvSpPr>
          <p:cNvPr id="3" name="Shape 2353"/>
          <p:cNvSpPr/>
          <p:nvPr/>
        </p:nvSpPr>
        <p:spPr>
          <a:xfrm rot="10800000">
            <a:off x="6091634" y="0"/>
            <a:ext cx="5080001"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600" y="21600"/>
                </a:lnTo>
                <a:lnTo>
                  <a:pt x="0" y="0"/>
                </a:lnTo>
                <a:close/>
              </a:path>
            </a:pathLst>
          </a:cu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a:ln>
                <a:noFill/>
              </a:ln>
              <a:solidFill>
                <a:srgbClr val="FFFFFF"/>
              </a:solidFill>
              <a:effectLst/>
              <a:uLnTx/>
              <a:uFillTx/>
              <a:latin typeface="Helvetica Light"/>
              <a:sym typeface="Helvetica Light"/>
            </a:endParaRPr>
          </a:p>
        </p:txBody>
      </p:sp>
      <p:sp>
        <p:nvSpPr>
          <p:cNvPr id="2" name="Shape 1912">
            <a:extLst>
              <a:ext uri="{FF2B5EF4-FFF2-40B4-BE49-F238E27FC236}">
                <a16:creationId xmlns:a16="http://schemas.microsoft.com/office/drawing/2014/main" id="{DAEEDEA4-1E59-F068-549B-3EF5EFAEDD60}"/>
              </a:ext>
            </a:extLst>
          </p:cNvPr>
          <p:cNvSpPr/>
          <p:nvPr/>
        </p:nvSpPr>
        <p:spPr>
          <a:xfrm>
            <a:off x="1316382" y="8390580"/>
            <a:ext cx="8205304" cy="169612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0" marR="0" lvl="0" indent="0" algn="l" defTabSz="825500" rtl="0" eaLnBrk="1" fontAlgn="auto" latinLnBrk="0" hangingPunct="0">
              <a:lnSpc>
                <a:spcPct val="80000"/>
              </a:lnSpc>
              <a:spcBef>
                <a:spcPts val="0"/>
              </a:spcBef>
              <a:spcAft>
                <a:spcPts val="0"/>
              </a:spcAft>
              <a:buClrTx/>
              <a:buSzTx/>
              <a:buFontTx/>
              <a:buNone/>
              <a:tabLst/>
              <a:defRPr sz="11200" spc="560">
                <a:solidFill>
                  <a:srgbClr val="212121"/>
                </a:solidFill>
                <a:latin typeface="+mj-lt"/>
                <a:ea typeface="+mj-ea"/>
                <a:cs typeface="+mj-cs"/>
                <a:sym typeface="Montserrat Semi Bold"/>
              </a:defRPr>
            </a:pPr>
            <a:r>
              <a:rPr kumimoji="0" lang="en-US" sz="5400" b="0" i="0" u="none" strike="noStrike" kern="0" cap="none" spc="56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Montserrat Semi Bold"/>
              </a:rPr>
              <a:t>GitLab and AI </a:t>
            </a:r>
            <a:endParaRPr kumimoji="0" sz="5400" b="0" i="0" u="none" strike="noStrike" kern="0" cap="none" spc="560" normalizeH="0" baseline="0" noProof="0" dirty="0">
              <a:ln>
                <a:noFill/>
              </a:ln>
              <a:solidFill>
                <a:srgbClr val="E24329"/>
              </a:solidFill>
              <a:effectLst/>
              <a:uLnTx/>
              <a:uFillTx/>
              <a:latin typeface="Lato" panose="020F0502020204030203" pitchFamily="34" charset="0"/>
              <a:ea typeface="Lato" panose="020F0502020204030203" pitchFamily="34" charset="0"/>
              <a:cs typeface="Lato" panose="020F0502020204030203" pitchFamily="34" charset="0"/>
              <a:sym typeface="Montserrat Semi Bold"/>
            </a:endParaRPr>
          </a:p>
        </p:txBody>
      </p:sp>
      <p:pic>
        <p:nvPicPr>
          <p:cNvPr id="44036" name="Picture 4" descr="Gitlab - templates | 3sky's notes">
            <a:extLst>
              <a:ext uri="{FF2B5EF4-FFF2-40B4-BE49-F238E27FC236}">
                <a16:creationId xmlns:a16="http://schemas.microsoft.com/office/drawing/2014/main" id="{02F6BC21-8518-F098-6493-D34947EFC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382" y="1857375"/>
            <a:ext cx="9199218" cy="4801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2981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picture containing drawing, child art, sketch, illustration">
            <a:extLst>
              <a:ext uri="{FF2B5EF4-FFF2-40B4-BE49-F238E27FC236}">
                <a16:creationId xmlns:a16="http://schemas.microsoft.com/office/drawing/2014/main" id="{0E424777-91C7-1A5E-6AB9-E5FBCEF1533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10" name="Rectangle 9"/>
          <p:cNvSpPr/>
          <p:nvPr/>
        </p:nvSpPr>
        <p:spPr>
          <a:xfrm>
            <a:off x="1" y="7503388"/>
            <a:ext cx="24384000" cy="4796850"/>
          </a:xfrm>
          <a:prstGeom prst="rect">
            <a:avLst/>
          </a:prstGeom>
          <a:solidFill>
            <a:srgbClr val="FFFFF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08" hangingPunct="1">
              <a:lnSpc>
                <a:spcPct val="100000"/>
              </a:lnSpc>
            </a:pPr>
            <a:endParaRPr lang="en-US" sz="3600" kern="1200">
              <a:solidFill>
                <a:srgbClr val="FFFFFF"/>
              </a:solidFill>
              <a:latin typeface="Calibri"/>
            </a:endParaRPr>
          </a:p>
        </p:txBody>
      </p:sp>
      <p:sp>
        <p:nvSpPr>
          <p:cNvPr id="14" name="TextBox 13"/>
          <p:cNvSpPr txBox="1"/>
          <p:nvPr/>
        </p:nvSpPr>
        <p:spPr>
          <a:xfrm>
            <a:off x="1369091" y="8081393"/>
            <a:ext cx="5607981" cy="584775"/>
          </a:xfrm>
          <a:prstGeom prst="rect">
            <a:avLst/>
          </a:prstGeom>
          <a:noFill/>
        </p:spPr>
        <p:txBody>
          <a:bodyPr wrap="square" rtlCol="0">
            <a:spAutoFit/>
          </a:bodyPr>
          <a:lstStyle/>
          <a:p>
            <a:pPr defTabSz="1828708" hangingPunct="1">
              <a:lnSpc>
                <a:spcPct val="100000"/>
              </a:lnSpc>
            </a:pPr>
            <a:r>
              <a:rPr lang="en-US" sz="3200" b="1" dirty="0">
                <a:solidFill>
                  <a:srgbClr val="484795"/>
                </a:solidFill>
                <a:latin typeface="Inter"/>
              </a:rPr>
              <a:t>AI-assisted code suggestions</a:t>
            </a:r>
            <a:endParaRPr lang="en-US" sz="3200" b="1" kern="1200" dirty="0">
              <a:solidFill>
                <a:srgbClr val="484795"/>
              </a:solidFill>
              <a:latin typeface="Lato Black" charset="0"/>
              <a:ea typeface="Lato Black" charset="0"/>
              <a:cs typeface="Lato Black" charset="0"/>
            </a:endParaRPr>
          </a:p>
        </p:txBody>
      </p:sp>
      <p:sp>
        <p:nvSpPr>
          <p:cNvPr id="15" name="7 CuadroTexto"/>
          <p:cNvSpPr txBox="1"/>
          <p:nvPr/>
        </p:nvSpPr>
        <p:spPr>
          <a:xfrm>
            <a:off x="1608090" y="9047881"/>
            <a:ext cx="5368982" cy="2126095"/>
          </a:xfrm>
          <a:prstGeom prst="rect">
            <a:avLst/>
          </a:prstGeom>
          <a:noFill/>
        </p:spPr>
        <p:txBody>
          <a:bodyPr wrap="square">
            <a:spAutoFit/>
          </a:bodyPr>
          <a:lstStyle/>
          <a:p>
            <a:r>
              <a:rPr lang="en-US" sz="2800" dirty="0">
                <a:solidFill>
                  <a:schemeClr val="tx2">
                    <a:lumMod val="10000"/>
                  </a:schemeClr>
                </a:solidFill>
                <a:latin typeface="Inter"/>
              </a:rPr>
              <a:t>- Reducing errors and helping programmers write code faster</a:t>
            </a:r>
          </a:p>
          <a:p>
            <a:r>
              <a:rPr lang="en-US" sz="2800" dirty="0">
                <a:solidFill>
                  <a:schemeClr val="tx2">
                    <a:lumMod val="10000"/>
                  </a:schemeClr>
                </a:solidFill>
                <a:latin typeface="Inter"/>
              </a:rPr>
              <a:t>- Helping reproduce the much higher production code quality.</a:t>
            </a:r>
          </a:p>
        </p:txBody>
      </p:sp>
      <p:sp>
        <p:nvSpPr>
          <p:cNvPr id="21" name="TextBox 20"/>
          <p:cNvSpPr txBox="1"/>
          <p:nvPr/>
        </p:nvSpPr>
        <p:spPr>
          <a:xfrm>
            <a:off x="2491735" y="1749730"/>
            <a:ext cx="8170662" cy="2123658"/>
          </a:xfrm>
          <a:prstGeom prst="rect">
            <a:avLst/>
          </a:prstGeom>
          <a:noFill/>
        </p:spPr>
        <p:txBody>
          <a:bodyPr wrap="square" rtlCol="0">
            <a:spAutoFit/>
          </a:bodyPr>
          <a:lstStyle/>
          <a:p>
            <a:pPr defTabSz="1828708" hangingPunct="1">
              <a:lnSpc>
                <a:spcPct val="100000"/>
              </a:lnSpc>
            </a:pPr>
            <a:r>
              <a:rPr lang="en-US" sz="6600" b="1" dirty="0">
                <a:solidFill>
                  <a:srgbClr val="484795"/>
                </a:solidFill>
              </a:rPr>
              <a:t>GitLab's journey to integrate AI</a:t>
            </a:r>
            <a:endParaRPr lang="en-US" sz="6600" b="1" kern="1200" dirty="0">
              <a:solidFill>
                <a:srgbClr val="484795"/>
              </a:solidFill>
              <a:latin typeface="Lato" charset="0"/>
              <a:ea typeface="Lato" charset="0"/>
              <a:cs typeface="Lato" charset="0"/>
            </a:endParaRPr>
          </a:p>
        </p:txBody>
      </p:sp>
      <p:sp>
        <p:nvSpPr>
          <p:cNvPr id="5" name="TextBox 4">
            <a:extLst>
              <a:ext uri="{FF2B5EF4-FFF2-40B4-BE49-F238E27FC236}">
                <a16:creationId xmlns:a16="http://schemas.microsoft.com/office/drawing/2014/main" id="{F16A2B4B-C872-9EF1-92FF-C547EF4BE170}"/>
              </a:ext>
            </a:extLst>
          </p:cNvPr>
          <p:cNvSpPr txBox="1"/>
          <p:nvPr/>
        </p:nvSpPr>
        <p:spPr>
          <a:xfrm>
            <a:off x="9055351" y="8081392"/>
            <a:ext cx="5607981" cy="584775"/>
          </a:xfrm>
          <a:prstGeom prst="rect">
            <a:avLst/>
          </a:prstGeom>
          <a:noFill/>
        </p:spPr>
        <p:txBody>
          <a:bodyPr wrap="square" rtlCol="0">
            <a:spAutoFit/>
          </a:bodyPr>
          <a:lstStyle/>
          <a:p>
            <a:pPr algn="ctr" defTabSz="1828708" hangingPunct="1">
              <a:lnSpc>
                <a:spcPct val="100000"/>
              </a:lnSpc>
            </a:pPr>
            <a:r>
              <a:rPr lang="en-US" sz="3200" b="1" dirty="0">
                <a:solidFill>
                  <a:srgbClr val="484795"/>
                </a:solidFill>
                <a:latin typeface="Inter"/>
              </a:rPr>
              <a:t>Writing SQL is a lot easier</a:t>
            </a:r>
            <a:endParaRPr lang="en-US" sz="3200" b="1" kern="1200" dirty="0">
              <a:solidFill>
                <a:srgbClr val="484795"/>
              </a:solidFill>
              <a:latin typeface="Lato Black" charset="0"/>
              <a:ea typeface="Lato Black" charset="0"/>
              <a:cs typeface="Lato Black" charset="0"/>
            </a:endParaRPr>
          </a:p>
        </p:txBody>
      </p:sp>
      <p:sp>
        <p:nvSpPr>
          <p:cNvPr id="6" name="TextBox 5">
            <a:extLst>
              <a:ext uri="{FF2B5EF4-FFF2-40B4-BE49-F238E27FC236}">
                <a16:creationId xmlns:a16="http://schemas.microsoft.com/office/drawing/2014/main" id="{C5E4B685-C8B1-82D9-5236-7BBAB881942A}"/>
              </a:ext>
            </a:extLst>
          </p:cNvPr>
          <p:cNvSpPr txBox="1"/>
          <p:nvPr/>
        </p:nvSpPr>
        <p:spPr>
          <a:xfrm>
            <a:off x="17011168" y="8081393"/>
            <a:ext cx="5998091" cy="584775"/>
          </a:xfrm>
          <a:prstGeom prst="rect">
            <a:avLst/>
          </a:prstGeom>
          <a:noFill/>
        </p:spPr>
        <p:txBody>
          <a:bodyPr wrap="square" rtlCol="0">
            <a:spAutoFit/>
          </a:bodyPr>
          <a:lstStyle/>
          <a:p>
            <a:pPr defTabSz="1828708" hangingPunct="1">
              <a:lnSpc>
                <a:spcPct val="100000"/>
              </a:lnSpc>
            </a:pPr>
            <a:r>
              <a:rPr lang="en-US" sz="3200" b="1" dirty="0">
                <a:solidFill>
                  <a:srgbClr val="484795"/>
                </a:solidFill>
                <a:latin typeface="Inter"/>
              </a:rPr>
              <a:t>Code suggestions and explanation </a:t>
            </a:r>
            <a:endParaRPr lang="en-US" sz="3200" b="1" kern="1200" dirty="0">
              <a:solidFill>
                <a:srgbClr val="484795"/>
              </a:solidFill>
              <a:latin typeface="Lato Black" charset="0"/>
              <a:ea typeface="Lato Black" charset="0"/>
              <a:cs typeface="Lato Black" charset="0"/>
            </a:endParaRPr>
          </a:p>
        </p:txBody>
      </p:sp>
      <p:sp>
        <p:nvSpPr>
          <p:cNvPr id="7" name="7 CuadroTexto">
            <a:extLst>
              <a:ext uri="{FF2B5EF4-FFF2-40B4-BE49-F238E27FC236}">
                <a16:creationId xmlns:a16="http://schemas.microsoft.com/office/drawing/2014/main" id="{79D995CF-7D00-4851-4C9B-F9FFA4F18981}"/>
              </a:ext>
            </a:extLst>
          </p:cNvPr>
          <p:cNvSpPr txBox="1"/>
          <p:nvPr/>
        </p:nvSpPr>
        <p:spPr>
          <a:xfrm>
            <a:off x="9507509" y="9047880"/>
            <a:ext cx="5368982" cy="3160224"/>
          </a:xfrm>
          <a:prstGeom prst="rect">
            <a:avLst/>
          </a:prstGeom>
          <a:noFill/>
        </p:spPr>
        <p:txBody>
          <a:bodyPr wrap="square">
            <a:spAutoFit/>
          </a:bodyPr>
          <a:lstStyle/>
          <a:p>
            <a:r>
              <a:rPr lang="en-US" sz="2800" dirty="0">
                <a:solidFill>
                  <a:schemeClr val="tx2">
                    <a:lumMod val="10000"/>
                  </a:schemeClr>
                </a:solidFill>
                <a:latin typeface="Inter"/>
              </a:rPr>
              <a:t>With the recent advancements in AI and natural language processing, it's now possible for AI models to generate SQL code from simple English language queries</a:t>
            </a:r>
          </a:p>
          <a:p>
            <a:r>
              <a:rPr lang="en-US" sz="2800" dirty="0">
                <a:solidFill>
                  <a:schemeClr val="bg2"/>
                </a:solidFill>
                <a:latin typeface="Inter"/>
              </a:rPr>
              <a:t>.</a:t>
            </a:r>
          </a:p>
        </p:txBody>
      </p:sp>
      <p:sp>
        <p:nvSpPr>
          <p:cNvPr id="8" name="7 CuadroTexto">
            <a:extLst>
              <a:ext uri="{FF2B5EF4-FFF2-40B4-BE49-F238E27FC236}">
                <a16:creationId xmlns:a16="http://schemas.microsoft.com/office/drawing/2014/main" id="{5A7A3E83-374E-0680-B3DE-3509775AFBA7}"/>
              </a:ext>
            </a:extLst>
          </p:cNvPr>
          <p:cNvSpPr txBox="1"/>
          <p:nvPr/>
        </p:nvSpPr>
        <p:spPr>
          <a:xfrm>
            <a:off x="17011167" y="8902585"/>
            <a:ext cx="5998091" cy="2271391"/>
          </a:xfrm>
          <a:prstGeom prst="rect">
            <a:avLst/>
          </a:prstGeom>
          <a:noFill/>
        </p:spPr>
        <p:txBody>
          <a:bodyPr wrap="square">
            <a:spAutoFit/>
          </a:bodyPr>
          <a:lstStyle/>
          <a:p>
            <a:pPr marL="457200" indent="-457200">
              <a:buFontTx/>
              <a:buChar char="-"/>
            </a:pPr>
            <a:r>
              <a:rPr lang="en-US" dirty="0">
                <a:solidFill>
                  <a:schemeClr val="tx2">
                    <a:lumMod val="10000"/>
                  </a:schemeClr>
                </a:solidFill>
              </a:rPr>
              <a:t> viewing code suggestions as you type.</a:t>
            </a:r>
          </a:p>
          <a:p>
            <a:pPr marL="457200" indent="-457200">
              <a:buFontTx/>
              <a:buChar char="-"/>
            </a:pPr>
            <a:r>
              <a:rPr lang="en-US" sz="2800" dirty="0">
                <a:solidFill>
                  <a:schemeClr val="tx2">
                    <a:lumMod val="10000"/>
                  </a:schemeClr>
                </a:solidFill>
                <a:latin typeface="Inter"/>
              </a:rPr>
              <a:t> </a:t>
            </a:r>
            <a:r>
              <a:rPr lang="en-US" dirty="0">
                <a:solidFill>
                  <a:schemeClr val="tx2">
                    <a:lumMod val="10000"/>
                  </a:schemeClr>
                </a:solidFill>
              </a:rPr>
              <a:t>Allowing to get up to speed quickly by explaining source code.</a:t>
            </a:r>
            <a:endParaRPr lang="en-US" sz="2800" dirty="0">
              <a:solidFill>
                <a:schemeClr val="tx2">
                  <a:lumMod val="10000"/>
                </a:schemeClr>
              </a:solidFill>
              <a:latin typeface="Inter"/>
            </a:endParaRPr>
          </a:p>
        </p:txBody>
      </p:sp>
    </p:spTree>
    <p:extLst>
      <p:ext uri="{BB962C8B-B14F-4D97-AF65-F5344CB8AC3E}">
        <p14:creationId xmlns:p14="http://schemas.microsoft.com/office/powerpoint/2010/main" val="1538992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5" grpId="0"/>
      <p:bldP spid="21" grpId="0"/>
      <p:bldP spid="5" grpId="0"/>
      <p:bldP spid="6" grpId="0"/>
      <p:bldP spid="7" grpId="0"/>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drawing, child art, sketch, illustration&#10;&#10;Description automatically generated">
            <a:extLst>
              <a:ext uri="{FF2B5EF4-FFF2-40B4-BE49-F238E27FC236}">
                <a16:creationId xmlns:a16="http://schemas.microsoft.com/office/drawing/2014/main" id="{9E52598E-4299-1885-DE12-01B8ED413DC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10" name="Rectangle 9"/>
          <p:cNvSpPr/>
          <p:nvPr/>
        </p:nvSpPr>
        <p:spPr>
          <a:xfrm>
            <a:off x="1" y="7503388"/>
            <a:ext cx="24384000" cy="4796850"/>
          </a:xfrm>
          <a:prstGeom prst="rect">
            <a:avLst/>
          </a:prstGeom>
          <a:solidFill>
            <a:srgbClr val="FFFFF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08"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Calibri"/>
              <a:ea typeface="+mn-ea"/>
              <a:cs typeface="+mn-cs"/>
              <a:sym typeface="Helvetica Light"/>
            </a:endParaRPr>
          </a:p>
        </p:txBody>
      </p:sp>
      <p:sp>
        <p:nvSpPr>
          <p:cNvPr id="14" name="TextBox 13"/>
          <p:cNvSpPr txBox="1"/>
          <p:nvPr/>
        </p:nvSpPr>
        <p:spPr>
          <a:xfrm>
            <a:off x="1369091" y="8081393"/>
            <a:ext cx="5607981" cy="584775"/>
          </a:xfrm>
          <a:prstGeom prst="rect">
            <a:avLst/>
          </a:prstGeom>
          <a:noFill/>
        </p:spPr>
        <p:txBody>
          <a:bodyPr wrap="square" rtlCol="0">
            <a:spAutoFit/>
          </a:bodyPr>
          <a:lstStyle/>
          <a:p>
            <a:pPr marL="0" marR="0" lvl="0" indent="0" algn="l" defTabSz="182870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484795"/>
                </a:solidFill>
                <a:effectLst/>
                <a:uLnTx/>
                <a:uFillTx/>
                <a:latin typeface="Inter"/>
                <a:sym typeface="Helvetica Light"/>
              </a:rPr>
              <a:t>GitLab Chat</a:t>
            </a:r>
            <a:endParaRPr kumimoji="0" lang="en-US" sz="3200" b="1" i="0" u="none" strike="noStrike" kern="1200" cap="none" spc="0" normalizeH="0" baseline="0" noProof="0" dirty="0">
              <a:ln>
                <a:noFill/>
              </a:ln>
              <a:solidFill>
                <a:srgbClr val="484795"/>
              </a:solidFill>
              <a:effectLst/>
              <a:uLnTx/>
              <a:uFillTx/>
              <a:latin typeface="Lato Black" charset="0"/>
              <a:ea typeface="Lato Black" charset="0"/>
              <a:cs typeface="Lato Black" charset="0"/>
              <a:sym typeface="Helvetica Light"/>
            </a:endParaRPr>
          </a:p>
        </p:txBody>
      </p:sp>
      <p:sp>
        <p:nvSpPr>
          <p:cNvPr id="15" name="7 CuadroTexto"/>
          <p:cNvSpPr txBox="1"/>
          <p:nvPr/>
        </p:nvSpPr>
        <p:spPr>
          <a:xfrm>
            <a:off x="1608090" y="9047881"/>
            <a:ext cx="5368982" cy="1717393"/>
          </a:xfrm>
          <a:prstGeom prst="rect">
            <a:avLst/>
          </a:prstGeom>
          <a:noFill/>
        </p:spPr>
        <p:txBody>
          <a:bodyPr wrap="square">
            <a:spAutoFit/>
          </a:bodyPr>
          <a:lstStyle/>
          <a:p>
            <a:pPr lvl="0"/>
            <a:r>
              <a:rPr lang="en-US" dirty="0">
                <a:solidFill>
                  <a:schemeClr val="tx2">
                    <a:lumMod val="10000"/>
                  </a:schemeClr>
                </a:solidFill>
              </a:rPr>
              <a:t>- Helping  quickly identify useful information in large volumes of text, such as documentation.</a:t>
            </a:r>
            <a:endParaRPr kumimoji="0" lang="en-US" sz="2800" b="0" i="0" u="none" strike="noStrike" kern="0" cap="none" spc="0" normalizeH="0" baseline="0" noProof="0" dirty="0">
              <a:ln>
                <a:noFill/>
              </a:ln>
              <a:solidFill>
                <a:schemeClr val="tx2">
                  <a:lumMod val="10000"/>
                </a:schemeClr>
              </a:solidFill>
              <a:effectLst/>
              <a:uLnTx/>
              <a:uFillTx/>
              <a:latin typeface="Inter"/>
              <a:sym typeface="Helvetica Light"/>
            </a:endParaRPr>
          </a:p>
        </p:txBody>
      </p:sp>
      <p:sp>
        <p:nvSpPr>
          <p:cNvPr id="21" name="TextBox 20"/>
          <p:cNvSpPr txBox="1"/>
          <p:nvPr/>
        </p:nvSpPr>
        <p:spPr>
          <a:xfrm>
            <a:off x="1336847" y="2950726"/>
            <a:ext cx="8170662" cy="2123658"/>
          </a:xfrm>
          <a:prstGeom prst="rect">
            <a:avLst/>
          </a:prstGeom>
          <a:noFill/>
        </p:spPr>
        <p:txBody>
          <a:bodyPr wrap="square" rtlCol="0">
            <a:spAutoFit/>
          </a:bodyPr>
          <a:lstStyle/>
          <a:p>
            <a:pPr marL="0" marR="0" lvl="0" indent="0" algn="l" defTabSz="1828708" rtl="0" eaLnBrk="1" fontAlgn="auto" latinLnBrk="0" hangingPunct="1">
              <a:lnSpc>
                <a:spcPct val="100000"/>
              </a:lnSpc>
              <a:spcBef>
                <a:spcPts val="0"/>
              </a:spcBef>
              <a:spcAft>
                <a:spcPts val="0"/>
              </a:spcAft>
              <a:buClrTx/>
              <a:buSzTx/>
              <a:buFontTx/>
              <a:buNone/>
              <a:tabLst/>
              <a:defRPr/>
            </a:pPr>
            <a:r>
              <a:rPr kumimoji="0" lang="en-US" sz="6600" b="1" i="0" u="none" strike="noStrike" kern="0" cap="none" spc="0" normalizeH="0" baseline="0" noProof="0" dirty="0">
                <a:ln>
                  <a:noFill/>
                </a:ln>
                <a:solidFill>
                  <a:srgbClr val="484795"/>
                </a:solidFill>
                <a:effectLst/>
                <a:uLnTx/>
                <a:uFillTx/>
                <a:latin typeface="Calibri"/>
                <a:sym typeface="Helvetica Light"/>
              </a:rPr>
              <a:t>GitLab's journey to integrate AI</a:t>
            </a:r>
            <a:endParaRPr kumimoji="0" lang="en-US" sz="6600" b="1" i="0" u="none" strike="noStrike" kern="1200" cap="none" spc="0" normalizeH="0" baseline="0" noProof="0" dirty="0">
              <a:ln>
                <a:noFill/>
              </a:ln>
              <a:solidFill>
                <a:srgbClr val="484795"/>
              </a:solidFill>
              <a:effectLst/>
              <a:uLnTx/>
              <a:uFillTx/>
              <a:latin typeface="Lato" charset="0"/>
              <a:ea typeface="Lato" charset="0"/>
              <a:cs typeface="Lato" charset="0"/>
              <a:sym typeface="Helvetica Light"/>
            </a:endParaRPr>
          </a:p>
        </p:txBody>
      </p:sp>
      <p:sp>
        <p:nvSpPr>
          <p:cNvPr id="5" name="TextBox 4">
            <a:extLst>
              <a:ext uri="{FF2B5EF4-FFF2-40B4-BE49-F238E27FC236}">
                <a16:creationId xmlns:a16="http://schemas.microsoft.com/office/drawing/2014/main" id="{F16A2B4B-C872-9EF1-92FF-C547EF4BE170}"/>
              </a:ext>
            </a:extLst>
          </p:cNvPr>
          <p:cNvSpPr txBox="1"/>
          <p:nvPr/>
        </p:nvSpPr>
        <p:spPr>
          <a:xfrm>
            <a:off x="9055351" y="8081392"/>
            <a:ext cx="5607981" cy="553998"/>
          </a:xfrm>
          <a:prstGeom prst="rect">
            <a:avLst/>
          </a:prstGeom>
          <a:noFill/>
        </p:spPr>
        <p:txBody>
          <a:bodyPr wrap="square" rtlCol="0">
            <a:spAutoFit/>
          </a:bodyPr>
          <a:lstStyle/>
          <a:p>
            <a:pPr lvl="0" algn="ctr" defTabSz="1828708" hangingPunct="1">
              <a:lnSpc>
                <a:spcPct val="100000"/>
              </a:lnSpc>
            </a:pPr>
            <a:r>
              <a:rPr lang="en-US" b="1" dirty="0">
                <a:solidFill>
                  <a:srgbClr val="484795"/>
                </a:solidFill>
              </a:rPr>
              <a:t>Explain This Vulnerability</a:t>
            </a:r>
            <a:endParaRPr kumimoji="0" lang="en-US" sz="3200" b="1" i="0" u="none" strike="noStrike" kern="1200" cap="none" spc="0" normalizeH="0" baseline="0" noProof="0" dirty="0">
              <a:ln>
                <a:noFill/>
              </a:ln>
              <a:solidFill>
                <a:srgbClr val="484795"/>
              </a:solidFill>
              <a:effectLst/>
              <a:uLnTx/>
              <a:uFillTx/>
              <a:latin typeface="Lato Black" charset="0"/>
              <a:ea typeface="Lato Black" charset="0"/>
              <a:cs typeface="Lato Black" charset="0"/>
              <a:sym typeface="Helvetica Light"/>
            </a:endParaRPr>
          </a:p>
        </p:txBody>
      </p:sp>
      <p:sp>
        <p:nvSpPr>
          <p:cNvPr id="6" name="TextBox 5">
            <a:extLst>
              <a:ext uri="{FF2B5EF4-FFF2-40B4-BE49-F238E27FC236}">
                <a16:creationId xmlns:a16="http://schemas.microsoft.com/office/drawing/2014/main" id="{C5E4B685-C8B1-82D9-5236-7BBAB881942A}"/>
              </a:ext>
            </a:extLst>
          </p:cNvPr>
          <p:cNvSpPr txBox="1"/>
          <p:nvPr/>
        </p:nvSpPr>
        <p:spPr>
          <a:xfrm>
            <a:off x="17011168" y="8081393"/>
            <a:ext cx="5998091" cy="553998"/>
          </a:xfrm>
          <a:prstGeom prst="rect">
            <a:avLst/>
          </a:prstGeom>
          <a:noFill/>
        </p:spPr>
        <p:txBody>
          <a:bodyPr wrap="square" rtlCol="0">
            <a:spAutoFit/>
          </a:bodyPr>
          <a:lstStyle/>
          <a:p>
            <a:pPr lvl="0" defTabSz="1828708" hangingPunct="1">
              <a:lnSpc>
                <a:spcPct val="100000"/>
              </a:lnSpc>
            </a:pPr>
            <a:r>
              <a:rPr lang="en-US" b="1" dirty="0">
                <a:solidFill>
                  <a:srgbClr val="484795"/>
                </a:solidFill>
              </a:rPr>
              <a:t>Value Stream Forecasting</a:t>
            </a:r>
            <a:endParaRPr kumimoji="0" lang="en-US" sz="3200" b="1" i="0" u="none" strike="noStrike" kern="1200" cap="none" spc="0" normalizeH="0" baseline="0" noProof="0" dirty="0">
              <a:ln>
                <a:noFill/>
              </a:ln>
              <a:solidFill>
                <a:srgbClr val="484795"/>
              </a:solidFill>
              <a:effectLst/>
              <a:uLnTx/>
              <a:uFillTx/>
              <a:latin typeface="Lato Black" charset="0"/>
              <a:ea typeface="Lato Black" charset="0"/>
              <a:cs typeface="Lato Black" charset="0"/>
              <a:sym typeface="Helvetica Light"/>
            </a:endParaRPr>
          </a:p>
        </p:txBody>
      </p:sp>
      <p:sp>
        <p:nvSpPr>
          <p:cNvPr id="7" name="7 CuadroTexto">
            <a:extLst>
              <a:ext uri="{FF2B5EF4-FFF2-40B4-BE49-F238E27FC236}">
                <a16:creationId xmlns:a16="http://schemas.microsoft.com/office/drawing/2014/main" id="{79D995CF-7D00-4851-4C9B-F9FFA4F18981}"/>
              </a:ext>
            </a:extLst>
          </p:cNvPr>
          <p:cNvSpPr txBox="1"/>
          <p:nvPr/>
        </p:nvSpPr>
        <p:spPr>
          <a:xfrm>
            <a:off x="9507509" y="9047880"/>
            <a:ext cx="5368982" cy="2271391"/>
          </a:xfrm>
          <a:prstGeom prst="rect">
            <a:avLst/>
          </a:prstGeom>
          <a:noFill/>
        </p:spPr>
        <p:txBody>
          <a:bodyPr wrap="square">
            <a:spAutoFit/>
          </a:bodyPr>
          <a:lstStyle/>
          <a:p>
            <a:pPr lvl="0"/>
            <a:r>
              <a:rPr lang="en-US" dirty="0">
                <a:solidFill>
                  <a:schemeClr val="tx2">
                    <a:lumMod val="10000"/>
                  </a:schemeClr>
                </a:solidFill>
              </a:rPr>
              <a:t>- Helping developers remediate vulnerabilities more efficiently and uplevel their skills, enabling them to write more secure code</a:t>
            </a:r>
            <a:r>
              <a:rPr kumimoji="0" lang="en-US" sz="2800" b="0" i="0" u="none" strike="noStrike" kern="0" cap="none" spc="0" normalizeH="0" baseline="0" noProof="0" dirty="0">
                <a:ln>
                  <a:noFill/>
                </a:ln>
                <a:solidFill>
                  <a:schemeClr val="tx2">
                    <a:lumMod val="10000"/>
                  </a:schemeClr>
                </a:solidFill>
                <a:effectLst/>
                <a:uLnTx/>
                <a:uFillTx/>
                <a:latin typeface="Inter"/>
                <a:ea typeface="+mn-ea"/>
                <a:cs typeface="+mn-cs"/>
                <a:sym typeface="Helvetica Light"/>
              </a:rPr>
              <a:t>.</a:t>
            </a:r>
          </a:p>
        </p:txBody>
      </p:sp>
      <p:sp>
        <p:nvSpPr>
          <p:cNvPr id="8" name="7 CuadroTexto">
            <a:extLst>
              <a:ext uri="{FF2B5EF4-FFF2-40B4-BE49-F238E27FC236}">
                <a16:creationId xmlns:a16="http://schemas.microsoft.com/office/drawing/2014/main" id="{5A7A3E83-374E-0680-B3DE-3509775AFBA7}"/>
              </a:ext>
            </a:extLst>
          </p:cNvPr>
          <p:cNvSpPr txBox="1"/>
          <p:nvPr/>
        </p:nvSpPr>
        <p:spPr>
          <a:xfrm>
            <a:off x="17011168" y="8939320"/>
            <a:ext cx="5998091" cy="1717393"/>
          </a:xfrm>
          <a:prstGeom prst="rect">
            <a:avLst/>
          </a:prstGeom>
          <a:noFill/>
        </p:spPr>
        <p:txBody>
          <a:bodyPr wrap="square">
            <a:spAutoFit/>
          </a:bodyPr>
          <a:lstStyle/>
          <a:p>
            <a:pPr marL="457200" lvl="0" indent="-457200">
              <a:buFontTx/>
              <a:buChar char="-"/>
            </a:pPr>
            <a:r>
              <a:rPr kumimoji="0" lang="en-US" sz="3000" b="0" i="0" u="none" strike="noStrike" kern="0" cap="none" spc="0" normalizeH="0" baseline="0" noProof="0" dirty="0">
                <a:ln>
                  <a:noFill/>
                </a:ln>
                <a:solidFill>
                  <a:schemeClr val="tx1">
                    <a:lumMod val="95000"/>
                    <a:lumOff val="5000"/>
                  </a:schemeClr>
                </a:solidFill>
                <a:effectLst/>
                <a:uLnTx/>
                <a:uFillTx/>
                <a:latin typeface="Calibri"/>
                <a:ea typeface="+mn-ea"/>
                <a:cs typeface="+mn-cs"/>
                <a:sym typeface="Helvetica Light"/>
              </a:rPr>
              <a:t> </a:t>
            </a:r>
            <a:r>
              <a:rPr lang="en-US" dirty="0">
                <a:solidFill>
                  <a:schemeClr val="tx1">
                    <a:lumMod val="95000"/>
                    <a:lumOff val="5000"/>
                  </a:schemeClr>
                </a:solidFill>
              </a:rPr>
              <a:t>Predicting productivity metrics </a:t>
            </a:r>
          </a:p>
          <a:p>
            <a:pPr marL="457200" lvl="0" indent="-457200">
              <a:buFontTx/>
              <a:buChar char="-"/>
            </a:pPr>
            <a:r>
              <a:rPr lang="en-US" dirty="0">
                <a:solidFill>
                  <a:schemeClr val="tx2">
                    <a:lumMod val="10000"/>
                  </a:schemeClr>
                </a:solidFill>
              </a:rPr>
              <a:t> identifying anomalies across your software development lifecycle.</a:t>
            </a:r>
            <a:endParaRPr kumimoji="0" lang="en-US" sz="3000" b="0" i="0" u="none" strike="noStrike" kern="0" cap="none" spc="0" normalizeH="0" baseline="0" noProof="0" dirty="0">
              <a:ln>
                <a:noFill/>
              </a:ln>
              <a:solidFill>
                <a:schemeClr val="tx2">
                  <a:lumMod val="10000"/>
                </a:schemeClr>
              </a:solidFill>
              <a:effectLst/>
              <a:uLnTx/>
              <a:uFillTx/>
              <a:latin typeface="Calibri"/>
              <a:sym typeface="Helvetica Light"/>
            </a:endParaRPr>
          </a:p>
        </p:txBody>
      </p:sp>
    </p:spTree>
    <p:extLst>
      <p:ext uri="{BB962C8B-B14F-4D97-AF65-F5344CB8AC3E}">
        <p14:creationId xmlns:p14="http://schemas.microsoft.com/office/powerpoint/2010/main" val="268853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5" grpId="0"/>
      <p:bldP spid="21" grpId="0"/>
      <p:bldP spid="5" grpId="0"/>
      <p:bldP spid="6" grpId="0"/>
      <p:bldP spid="7" grpId="0"/>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drawing, child art, sketch, illustration&#10;&#10;Description automatically generated">
            <a:extLst>
              <a:ext uri="{FF2B5EF4-FFF2-40B4-BE49-F238E27FC236}">
                <a16:creationId xmlns:a16="http://schemas.microsoft.com/office/drawing/2014/main" id="{B571E762-B527-E30E-9FB6-A3986DC0C70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10" name="Rectangle 9"/>
          <p:cNvSpPr/>
          <p:nvPr/>
        </p:nvSpPr>
        <p:spPr>
          <a:xfrm>
            <a:off x="1" y="7503388"/>
            <a:ext cx="24384000" cy="4796850"/>
          </a:xfrm>
          <a:prstGeom prst="rect">
            <a:avLst/>
          </a:prstGeom>
          <a:solidFill>
            <a:srgbClr val="FFFFF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708"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Calibri"/>
              <a:ea typeface="+mn-ea"/>
              <a:cs typeface="+mn-cs"/>
              <a:sym typeface="Helvetica Light"/>
            </a:endParaRPr>
          </a:p>
        </p:txBody>
      </p:sp>
      <p:sp>
        <p:nvSpPr>
          <p:cNvPr id="14" name="TextBox 13"/>
          <p:cNvSpPr txBox="1"/>
          <p:nvPr/>
        </p:nvSpPr>
        <p:spPr>
          <a:xfrm>
            <a:off x="1369091" y="8081393"/>
            <a:ext cx="5607981" cy="553998"/>
          </a:xfrm>
          <a:prstGeom prst="rect">
            <a:avLst/>
          </a:prstGeom>
          <a:noFill/>
        </p:spPr>
        <p:txBody>
          <a:bodyPr wrap="square" rtlCol="0">
            <a:spAutoFit/>
          </a:bodyPr>
          <a:lstStyle/>
          <a:p>
            <a:pPr lvl="0" defTabSz="1828708" hangingPunct="1">
              <a:lnSpc>
                <a:spcPct val="100000"/>
              </a:lnSpc>
            </a:pPr>
            <a:r>
              <a:rPr lang="en-US" b="1" dirty="0">
                <a:solidFill>
                  <a:srgbClr val="484795"/>
                </a:solidFill>
              </a:rPr>
              <a:t>Summarize Issue Comments</a:t>
            </a:r>
            <a:endParaRPr kumimoji="0" lang="en-US" sz="3200" b="1" i="0" u="none" strike="noStrike" kern="1200" cap="none" spc="0" normalizeH="0" baseline="0" noProof="0" dirty="0">
              <a:ln>
                <a:noFill/>
              </a:ln>
              <a:solidFill>
                <a:srgbClr val="484795"/>
              </a:solidFill>
              <a:effectLst/>
              <a:uLnTx/>
              <a:uFillTx/>
              <a:latin typeface="Lato Black" charset="0"/>
              <a:ea typeface="Lato Black" charset="0"/>
              <a:cs typeface="Lato Black" charset="0"/>
              <a:sym typeface="Helvetica Light"/>
            </a:endParaRPr>
          </a:p>
        </p:txBody>
      </p:sp>
      <p:sp>
        <p:nvSpPr>
          <p:cNvPr id="15" name="7 CuadroTexto"/>
          <p:cNvSpPr txBox="1"/>
          <p:nvPr/>
        </p:nvSpPr>
        <p:spPr>
          <a:xfrm>
            <a:off x="954157" y="9047881"/>
            <a:ext cx="6022915" cy="1717393"/>
          </a:xfrm>
          <a:prstGeom prst="rect">
            <a:avLst/>
          </a:prstGeom>
          <a:noFill/>
        </p:spPr>
        <p:txBody>
          <a:bodyPr wrap="square">
            <a:spAutoFit/>
          </a:bodyPr>
          <a:lstStyle/>
          <a:p>
            <a:pPr lvl="0"/>
            <a:r>
              <a:rPr lang="en-US" dirty="0">
                <a:solidFill>
                  <a:schemeClr val="tx2">
                    <a:lumMod val="10000"/>
                  </a:schemeClr>
                </a:solidFill>
              </a:rPr>
              <a:t>Quickly gets everyone up to speed on lengthy conversations to ensure you are all on the same page.</a:t>
            </a:r>
            <a:endParaRPr kumimoji="0" lang="en-US" sz="2800" b="0" i="0" u="none" strike="noStrike" kern="0" cap="none" spc="0" normalizeH="0" baseline="0" noProof="0" dirty="0">
              <a:ln>
                <a:noFill/>
              </a:ln>
              <a:solidFill>
                <a:schemeClr val="tx2">
                  <a:lumMod val="10000"/>
                </a:schemeClr>
              </a:solidFill>
              <a:effectLst/>
              <a:uLnTx/>
              <a:uFillTx/>
              <a:latin typeface="Inter"/>
              <a:sym typeface="Helvetica Light"/>
            </a:endParaRPr>
          </a:p>
        </p:txBody>
      </p:sp>
      <p:sp>
        <p:nvSpPr>
          <p:cNvPr id="21" name="TextBox 20"/>
          <p:cNvSpPr txBox="1"/>
          <p:nvPr/>
        </p:nvSpPr>
        <p:spPr>
          <a:xfrm>
            <a:off x="1369091" y="2776711"/>
            <a:ext cx="8170662" cy="2123658"/>
          </a:xfrm>
          <a:prstGeom prst="rect">
            <a:avLst/>
          </a:prstGeom>
          <a:noFill/>
        </p:spPr>
        <p:txBody>
          <a:bodyPr wrap="square" rtlCol="0">
            <a:spAutoFit/>
          </a:bodyPr>
          <a:lstStyle/>
          <a:p>
            <a:pPr marL="0" marR="0" lvl="0" indent="0" algn="l" defTabSz="1828708" rtl="0" eaLnBrk="1" fontAlgn="auto" latinLnBrk="0" hangingPunct="1">
              <a:lnSpc>
                <a:spcPct val="100000"/>
              </a:lnSpc>
              <a:spcBef>
                <a:spcPts val="0"/>
              </a:spcBef>
              <a:spcAft>
                <a:spcPts val="0"/>
              </a:spcAft>
              <a:buClrTx/>
              <a:buSzTx/>
              <a:buFontTx/>
              <a:buNone/>
              <a:tabLst/>
              <a:defRPr/>
            </a:pPr>
            <a:r>
              <a:rPr kumimoji="0" lang="en-US" sz="6600" b="1" i="0" u="none" strike="noStrike" kern="0" cap="none" spc="0" normalizeH="0" baseline="0" noProof="0" dirty="0">
                <a:ln>
                  <a:noFill/>
                </a:ln>
                <a:solidFill>
                  <a:srgbClr val="484795"/>
                </a:solidFill>
                <a:effectLst/>
                <a:uLnTx/>
                <a:uFillTx/>
                <a:latin typeface="Calibri"/>
                <a:sym typeface="Helvetica Light"/>
              </a:rPr>
              <a:t>GitLab's journey to integrate AI</a:t>
            </a:r>
            <a:endParaRPr kumimoji="0" lang="en-US" sz="6600" b="1" i="0" u="none" strike="noStrike" kern="1200" cap="none" spc="0" normalizeH="0" baseline="0" noProof="0" dirty="0">
              <a:ln>
                <a:noFill/>
              </a:ln>
              <a:solidFill>
                <a:srgbClr val="484795"/>
              </a:solidFill>
              <a:effectLst/>
              <a:uLnTx/>
              <a:uFillTx/>
              <a:latin typeface="Lato" charset="0"/>
              <a:ea typeface="Lato" charset="0"/>
              <a:cs typeface="Lato" charset="0"/>
              <a:sym typeface="Helvetica Light"/>
            </a:endParaRPr>
          </a:p>
        </p:txBody>
      </p:sp>
      <p:sp>
        <p:nvSpPr>
          <p:cNvPr id="5" name="TextBox 4">
            <a:extLst>
              <a:ext uri="{FF2B5EF4-FFF2-40B4-BE49-F238E27FC236}">
                <a16:creationId xmlns:a16="http://schemas.microsoft.com/office/drawing/2014/main" id="{F16A2B4B-C872-9EF1-92FF-C547EF4BE170}"/>
              </a:ext>
            </a:extLst>
          </p:cNvPr>
          <p:cNvSpPr txBox="1"/>
          <p:nvPr/>
        </p:nvSpPr>
        <p:spPr>
          <a:xfrm>
            <a:off x="9055351" y="8081392"/>
            <a:ext cx="5607981" cy="553998"/>
          </a:xfrm>
          <a:prstGeom prst="rect">
            <a:avLst/>
          </a:prstGeom>
          <a:noFill/>
        </p:spPr>
        <p:txBody>
          <a:bodyPr wrap="square" rtlCol="0">
            <a:spAutoFit/>
          </a:bodyPr>
          <a:lstStyle/>
          <a:p>
            <a:pPr lvl="0" algn="ctr" defTabSz="1828708" hangingPunct="1">
              <a:lnSpc>
                <a:spcPct val="100000"/>
              </a:lnSpc>
            </a:pPr>
            <a:r>
              <a:rPr lang="en-US" b="1" dirty="0">
                <a:solidFill>
                  <a:srgbClr val="484795"/>
                </a:solidFill>
              </a:rPr>
              <a:t>Suggested Reviewers</a:t>
            </a:r>
            <a:endParaRPr kumimoji="0" lang="en-US" sz="3200" b="1" i="0" u="none" strike="noStrike" kern="1200" cap="none" spc="0" normalizeH="0" baseline="0" noProof="0" dirty="0">
              <a:ln>
                <a:noFill/>
              </a:ln>
              <a:solidFill>
                <a:srgbClr val="484795"/>
              </a:solidFill>
              <a:effectLst/>
              <a:uLnTx/>
              <a:uFillTx/>
              <a:latin typeface="Lato Black" charset="0"/>
              <a:ea typeface="Lato Black" charset="0"/>
              <a:cs typeface="Lato Black" charset="0"/>
              <a:sym typeface="Helvetica Light"/>
            </a:endParaRPr>
          </a:p>
        </p:txBody>
      </p:sp>
      <p:sp>
        <p:nvSpPr>
          <p:cNvPr id="6" name="TextBox 5">
            <a:extLst>
              <a:ext uri="{FF2B5EF4-FFF2-40B4-BE49-F238E27FC236}">
                <a16:creationId xmlns:a16="http://schemas.microsoft.com/office/drawing/2014/main" id="{C5E4B685-C8B1-82D9-5236-7BBAB881942A}"/>
              </a:ext>
            </a:extLst>
          </p:cNvPr>
          <p:cNvSpPr txBox="1"/>
          <p:nvPr/>
        </p:nvSpPr>
        <p:spPr>
          <a:xfrm>
            <a:off x="17011168" y="8081393"/>
            <a:ext cx="5998091" cy="553998"/>
          </a:xfrm>
          <a:prstGeom prst="rect">
            <a:avLst/>
          </a:prstGeom>
          <a:noFill/>
        </p:spPr>
        <p:txBody>
          <a:bodyPr wrap="square" rtlCol="0">
            <a:spAutoFit/>
          </a:bodyPr>
          <a:lstStyle/>
          <a:p>
            <a:pPr marL="0" marR="0" lvl="0" indent="0" algn="l" defTabSz="1828708" rtl="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srgbClr val="484795"/>
                </a:solidFill>
                <a:effectLst/>
                <a:uLnTx/>
                <a:uFillTx/>
                <a:latin typeface="Calibri"/>
                <a:sym typeface="Helvetica Light"/>
              </a:rPr>
              <a:t>AI / Merge Requests </a:t>
            </a:r>
            <a:endParaRPr kumimoji="0" lang="en-US" sz="3200" b="1" i="0" u="none" strike="noStrike" kern="1200" cap="none" spc="0" normalizeH="0" baseline="0" noProof="0" dirty="0">
              <a:ln>
                <a:noFill/>
              </a:ln>
              <a:solidFill>
                <a:srgbClr val="484795"/>
              </a:solidFill>
              <a:effectLst/>
              <a:uLnTx/>
              <a:uFillTx/>
              <a:latin typeface="Lato Black" charset="0"/>
              <a:ea typeface="Lato Black" charset="0"/>
              <a:cs typeface="Lato Black" charset="0"/>
              <a:sym typeface="Helvetica Light"/>
            </a:endParaRPr>
          </a:p>
        </p:txBody>
      </p:sp>
      <p:sp>
        <p:nvSpPr>
          <p:cNvPr id="7" name="7 CuadroTexto">
            <a:extLst>
              <a:ext uri="{FF2B5EF4-FFF2-40B4-BE49-F238E27FC236}">
                <a16:creationId xmlns:a16="http://schemas.microsoft.com/office/drawing/2014/main" id="{79D995CF-7D00-4851-4C9B-F9FFA4F18981}"/>
              </a:ext>
            </a:extLst>
          </p:cNvPr>
          <p:cNvSpPr txBox="1"/>
          <p:nvPr/>
        </p:nvSpPr>
        <p:spPr>
          <a:xfrm>
            <a:off x="9507509" y="9047880"/>
            <a:ext cx="5607980" cy="2271391"/>
          </a:xfrm>
          <a:prstGeom prst="rect">
            <a:avLst/>
          </a:prstGeom>
          <a:noFill/>
        </p:spPr>
        <p:txBody>
          <a:bodyPr wrap="square">
            <a:spAutoFit/>
          </a:bodyPr>
          <a:lstStyle/>
          <a:p>
            <a:pPr lvl="0"/>
            <a:r>
              <a:rPr lang="en-US" dirty="0">
                <a:solidFill>
                  <a:schemeClr val="tx2">
                    <a:lumMod val="10000"/>
                  </a:schemeClr>
                </a:solidFill>
              </a:rPr>
              <a:t>Helps you receive faster and higher-quality reviews by automatically finding the right people to review a merge request.</a:t>
            </a:r>
            <a:endParaRPr kumimoji="0" lang="en-US" sz="2800" b="0" i="0" u="none" strike="noStrike" kern="0" cap="none" spc="0" normalizeH="0" baseline="0" noProof="0" dirty="0">
              <a:ln>
                <a:noFill/>
              </a:ln>
              <a:solidFill>
                <a:schemeClr val="tx2">
                  <a:lumMod val="10000"/>
                </a:schemeClr>
              </a:solidFill>
              <a:effectLst/>
              <a:uLnTx/>
              <a:uFillTx/>
              <a:latin typeface="Inter"/>
              <a:sym typeface="Helvetica Light"/>
            </a:endParaRPr>
          </a:p>
        </p:txBody>
      </p:sp>
      <p:sp>
        <p:nvSpPr>
          <p:cNvPr id="8" name="7 CuadroTexto">
            <a:extLst>
              <a:ext uri="{FF2B5EF4-FFF2-40B4-BE49-F238E27FC236}">
                <a16:creationId xmlns:a16="http://schemas.microsoft.com/office/drawing/2014/main" id="{5A7A3E83-374E-0680-B3DE-3509775AFBA7}"/>
              </a:ext>
            </a:extLst>
          </p:cNvPr>
          <p:cNvSpPr txBox="1"/>
          <p:nvPr/>
        </p:nvSpPr>
        <p:spPr>
          <a:xfrm>
            <a:off x="17011168" y="8939320"/>
            <a:ext cx="5998091" cy="2825389"/>
          </a:xfrm>
          <a:prstGeom prst="rect">
            <a:avLst/>
          </a:prstGeom>
          <a:noFill/>
        </p:spPr>
        <p:txBody>
          <a:bodyPr wrap="square">
            <a:spAutoFit/>
          </a:bodyPr>
          <a:lstStyle/>
          <a:p>
            <a:pPr marL="457200" lvl="0" indent="-457200">
              <a:buFontTx/>
              <a:buChar char="-"/>
            </a:pPr>
            <a:r>
              <a:rPr lang="en-US" dirty="0">
                <a:solidFill>
                  <a:schemeClr val="tx2">
                    <a:lumMod val="10000"/>
                  </a:schemeClr>
                </a:solidFill>
              </a:rPr>
              <a:t>Summarize Proposed Merge Request Changes</a:t>
            </a:r>
          </a:p>
          <a:p>
            <a:pPr marL="457200" lvl="0" indent="-457200">
              <a:buFontTx/>
              <a:buChar char="-"/>
            </a:pPr>
            <a:r>
              <a:rPr lang="en-US" dirty="0">
                <a:solidFill>
                  <a:schemeClr val="tx2">
                    <a:lumMod val="10000"/>
                  </a:schemeClr>
                </a:solidFill>
              </a:rPr>
              <a:t>Summarize Merge Request Review</a:t>
            </a:r>
          </a:p>
          <a:p>
            <a:pPr marL="457200" lvl="0" indent="-457200">
              <a:buFontTx/>
              <a:buChar char="-"/>
            </a:pPr>
            <a:r>
              <a:rPr lang="en-US" dirty="0">
                <a:solidFill>
                  <a:schemeClr val="tx2">
                    <a:lumMod val="10000"/>
                  </a:schemeClr>
                </a:solidFill>
              </a:rPr>
              <a:t>Generate Tests in Merge Requests</a:t>
            </a:r>
            <a:endParaRPr kumimoji="0" lang="en-US" sz="3000" i="0" u="none" strike="noStrike" kern="0" cap="none" spc="0" normalizeH="0" baseline="0" noProof="0" dirty="0">
              <a:ln>
                <a:noFill/>
              </a:ln>
              <a:solidFill>
                <a:schemeClr val="tx2">
                  <a:lumMod val="10000"/>
                </a:schemeClr>
              </a:solidFill>
              <a:effectLst/>
              <a:uLnTx/>
              <a:uFillTx/>
              <a:latin typeface="Calibri"/>
              <a:sym typeface="Helvetica Light"/>
            </a:endParaRPr>
          </a:p>
        </p:txBody>
      </p:sp>
    </p:spTree>
    <p:extLst>
      <p:ext uri="{BB962C8B-B14F-4D97-AF65-F5344CB8AC3E}">
        <p14:creationId xmlns:p14="http://schemas.microsoft.com/office/powerpoint/2010/main" val="140399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5" grpId="0"/>
      <p:bldP spid="21" grpId="0"/>
      <p:bldP spid="5" grpId="0"/>
      <p:bldP spid="6" grpId="0"/>
      <p:bldP spid="7" grpId="0"/>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grating your version control to Git? Here's what you need to know | GitLab">
            <a:extLst>
              <a:ext uri="{FF2B5EF4-FFF2-40B4-BE49-F238E27FC236}">
                <a16:creationId xmlns:a16="http://schemas.microsoft.com/office/drawing/2014/main" id="{3700FA7A-FFAE-90E7-A34A-DA1E27F41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8285"/>
            <a:ext cx="9799983" cy="13754285"/>
          </a:xfrm>
          <a:prstGeom prst="rect">
            <a:avLst/>
          </a:prstGeom>
          <a:noFill/>
          <a:extLst>
            <a:ext uri="{909E8E84-426E-40DD-AFC4-6F175D3DCCD1}">
              <a14:hiddenFill xmlns:a14="http://schemas.microsoft.com/office/drawing/2010/main">
                <a:solidFill>
                  <a:srgbClr val="FFFFFF"/>
                </a:solidFill>
              </a14:hiddenFill>
            </a:ext>
          </a:extLst>
        </p:spPr>
      </p:pic>
      <p:sp>
        <p:nvSpPr>
          <p:cNvPr id="1903" name="Shape 1903"/>
          <p:cNvSpPr>
            <a:spLocks noGrp="1"/>
          </p:cNvSpPr>
          <p:nvPr>
            <p:ph type="sldNum" sz="quarter" idx="2"/>
          </p:nvPr>
        </p:nvSpPr>
        <p:spPr>
          <a:xfrm>
            <a:off x="21848960" y="12319000"/>
            <a:ext cx="509729" cy="533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64</a:t>
            </a:fld>
            <a:endParaRPr/>
          </a:p>
        </p:txBody>
      </p:sp>
      <p:sp>
        <p:nvSpPr>
          <p:cNvPr id="1904" name="Shape 1904"/>
          <p:cNvSpPr/>
          <p:nvPr/>
        </p:nvSpPr>
        <p:spPr>
          <a:xfrm>
            <a:off x="12192000" y="2592422"/>
            <a:ext cx="4828163" cy="1905001"/>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spcBef>
                <a:spcPts val="5900"/>
              </a:spcBef>
              <a:defRPr>
                <a:solidFill>
                  <a:srgbClr val="5E5E5E"/>
                </a:solidFill>
                <a:latin typeface="Montserrat Light"/>
                <a:ea typeface="Montserrat Light"/>
                <a:cs typeface="Montserrat Light"/>
                <a:sym typeface="Montserrat Light"/>
              </a:defRPr>
            </a:lvl1pPr>
          </a:lstStyle>
          <a:p>
            <a:r>
              <a:rPr lang="en-US" b="0" i="0" dirty="0">
                <a:solidFill>
                  <a:schemeClr val="tx2">
                    <a:lumMod val="10000"/>
                  </a:schemeClr>
                </a:solidFill>
                <a:effectLst/>
                <a:latin typeface="Segoe UI Historic" panose="020B0502040204020203" pitchFamily="34" charset="0"/>
              </a:rPr>
              <a:t>allows developers to quickly and easily deploy applications with minimal effort.</a:t>
            </a:r>
            <a:endParaRPr dirty="0">
              <a:solidFill>
                <a:schemeClr val="tx2">
                  <a:lumMod val="10000"/>
                </a:schemeClr>
              </a:solidFill>
            </a:endParaRPr>
          </a:p>
        </p:txBody>
      </p:sp>
      <p:sp>
        <p:nvSpPr>
          <p:cNvPr id="1905" name="Shape 1905"/>
          <p:cNvSpPr/>
          <p:nvPr/>
        </p:nvSpPr>
        <p:spPr>
          <a:xfrm>
            <a:off x="12164785" y="1431165"/>
            <a:ext cx="4828163" cy="762001"/>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spcBef>
                <a:spcPts val="5900"/>
              </a:spcBef>
              <a:defRPr spc="150">
                <a:solidFill>
                  <a:srgbClr val="212121"/>
                </a:solidFill>
                <a:latin typeface="Montserrat"/>
                <a:ea typeface="Montserrat"/>
                <a:cs typeface="Montserrat"/>
                <a:sym typeface="Montserrat"/>
              </a:defRPr>
            </a:lvl1pPr>
          </a:lstStyle>
          <a:p>
            <a:r>
              <a:rPr lang="en-US" b="0" i="0" dirty="0">
                <a:solidFill>
                  <a:srgbClr val="E24329"/>
                </a:solidFill>
                <a:effectLst/>
                <a:latin typeface="Segoe UI Historic" panose="020B0502040204020203" pitchFamily="34" charset="0"/>
              </a:rPr>
              <a:t>Comprehensive CI/CD pipelines</a:t>
            </a:r>
            <a:endParaRPr dirty="0">
              <a:solidFill>
                <a:srgbClr val="E24329"/>
              </a:solidFill>
            </a:endParaRPr>
          </a:p>
        </p:txBody>
      </p:sp>
      <p:sp>
        <p:nvSpPr>
          <p:cNvPr id="1906" name="Shape 1906"/>
          <p:cNvSpPr/>
          <p:nvPr/>
        </p:nvSpPr>
        <p:spPr>
          <a:xfrm>
            <a:off x="17816010" y="1322421"/>
            <a:ext cx="4626055" cy="762001"/>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spcBef>
                <a:spcPts val="5900"/>
              </a:spcBef>
              <a:defRPr spc="150">
                <a:solidFill>
                  <a:srgbClr val="212121"/>
                </a:solidFill>
                <a:latin typeface="Montserrat"/>
                <a:ea typeface="Montserrat"/>
                <a:cs typeface="Montserrat"/>
                <a:sym typeface="Montserrat"/>
              </a:defRPr>
            </a:lvl1pPr>
          </a:lstStyle>
          <a:p>
            <a:r>
              <a:rPr lang="en-US" b="0" i="0" dirty="0">
                <a:solidFill>
                  <a:srgbClr val="E24329"/>
                </a:solidFill>
                <a:effectLst/>
                <a:latin typeface="Segoe UI Historic" panose="020B0502040204020203" pitchFamily="34" charset="0"/>
              </a:rPr>
              <a:t>Robust security features</a:t>
            </a:r>
            <a:endParaRPr dirty="0">
              <a:solidFill>
                <a:srgbClr val="E24329"/>
              </a:solidFill>
            </a:endParaRPr>
          </a:p>
        </p:txBody>
      </p:sp>
      <p:sp>
        <p:nvSpPr>
          <p:cNvPr id="1907" name="Shape 1907"/>
          <p:cNvSpPr/>
          <p:nvPr/>
        </p:nvSpPr>
        <p:spPr>
          <a:xfrm>
            <a:off x="12189841" y="5614210"/>
            <a:ext cx="4828163" cy="762001"/>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spcBef>
                <a:spcPts val="5900"/>
              </a:spcBef>
              <a:defRPr spc="150">
                <a:solidFill>
                  <a:srgbClr val="212121"/>
                </a:solidFill>
                <a:latin typeface="Montserrat"/>
                <a:ea typeface="Montserrat"/>
                <a:cs typeface="Montserrat"/>
                <a:sym typeface="Montserrat"/>
              </a:defRPr>
            </a:lvl1pPr>
          </a:lstStyle>
          <a:p>
            <a:r>
              <a:rPr lang="en-US" b="0" i="0" dirty="0">
                <a:solidFill>
                  <a:srgbClr val="E24329"/>
                </a:solidFill>
                <a:effectLst/>
                <a:latin typeface="Segoe UI Historic" panose="020B0502040204020203" pitchFamily="34" charset="0"/>
              </a:rPr>
              <a:t>Automation capabilities</a:t>
            </a:r>
            <a:endParaRPr dirty="0">
              <a:solidFill>
                <a:srgbClr val="E24329"/>
              </a:solidFill>
            </a:endParaRPr>
          </a:p>
        </p:txBody>
      </p:sp>
      <p:sp>
        <p:nvSpPr>
          <p:cNvPr id="1908" name="Shape 1908"/>
          <p:cNvSpPr/>
          <p:nvPr/>
        </p:nvSpPr>
        <p:spPr>
          <a:xfrm>
            <a:off x="17716038" y="5614210"/>
            <a:ext cx="4828163" cy="762001"/>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spcBef>
                <a:spcPts val="5900"/>
              </a:spcBef>
              <a:defRPr spc="150">
                <a:solidFill>
                  <a:srgbClr val="212121"/>
                </a:solidFill>
                <a:latin typeface="Montserrat"/>
                <a:ea typeface="Montserrat"/>
                <a:cs typeface="Montserrat"/>
                <a:sym typeface="Montserrat"/>
              </a:defRPr>
            </a:lvl1pPr>
          </a:lstStyle>
          <a:p>
            <a:r>
              <a:rPr lang="en-US" b="0" i="0" dirty="0">
                <a:solidFill>
                  <a:srgbClr val="E24329"/>
                </a:solidFill>
                <a:effectLst/>
                <a:latin typeface="Segoe UI Historic" panose="020B0502040204020203" pitchFamily="34" charset="0"/>
              </a:rPr>
              <a:t>Scalable architecture</a:t>
            </a:r>
            <a:endParaRPr dirty="0">
              <a:solidFill>
                <a:srgbClr val="E24329"/>
              </a:solidFill>
            </a:endParaRPr>
          </a:p>
        </p:txBody>
      </p:sp>
      <p:sp>
        <p:nvSpPr>
          <p:cNvPr id="1909" name="Shape 1909"/>
          <p:cNvSpPr/>
          <p:nvPr/>
        </p:nvSpPr>
        <p:spPr>
          <a:xfrm>
            <a:off x="17718200" y="2592422"/>
            <a:ext cx="4826001" cy="1905001"/>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spcBef>
                <a:spcPts val="5900"/>
              </a:spcBef>
              <a:defRPr>
                <a:solidFill>
                  <a:srgbClr val="5E5E5E"/>
                </a:solidFill>
                <a:latin typeface="Montserrat Light"/>
                <a:ea typeface="Montserrat Light"/>
                <a:cs typeface="Montserrat Light"/>
                <a:sym typeface="Montserrat Light"/>
              </a:defRPr>
            </a:lvl1pPr>
          </a:lstStyle>
          <a:p>
            <a:r>
              <a:rPr lang="en-US" b="0" i="0" dirty="0">
                <a:solidFill>
                  <a:schemeClr val="tx2">
                    <a:lumMod val="10000"/>
                  </a:schemeClr>
                </a:solidFill>
                <a:effectLst/>
                <a:latin typeface="Segoe UI Historic" panose="020B0502040204020203" pitchFamily="34" charset="0"/>
              </a:rPr>
              <a:t>such as role-based access control, code scanning, anomaly detection, and more.</a:t>
            </a:r>
            <a:endParaRPr dirty="0">
              <a:solidFill>
                <a:schemeClr val="tx2">
                  <a:lumMod val="10000"/>
                </a:schemeClr>
              </a:solidFill>
            </a:endParaRPr>
          </a:p>
        </p:txBody>
      </p:sp>
      <p:sp>
        <p:nvSpPr>
          <p:cNvPr id="1910" name="Shape 1910"/>
          <p:cNvSpPr/>
          <p:nvPr/>
        </p:nvSpPr>
        <p:spPr>
          <a:xfrm>
            <a:off x="12189841" y="6376210"/>
            <a:ext cx="4826001" cy="1905001"/>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spcBef>
                <a:spcPts val="5900"/>
              </a:spcBef>
              <a:defRPr>
                <a:solidFill>
                  <a:srgbClr val="5E5E5E"/>
                </a:solidFill>
                <a:latin typeface="Montserrat Light"/>
                <a:ea typeface="Montserrat Light"/>
                <a:cs typeface="Montserrat Light"/>
                <a:sym typeface="Montserrat Light"/>
              </a:defRPr>
            </a:lvl1pPr>
          </a:lstStyle>
          <a:p>
            <a:r>
              <a:rPr lang="en-US" b="0" i="0" dirty="0">
                <a:solidFill>
                  <a:schemeClr val="tx2">
                    <a:lumMod val="10000"/>
                  </a:schemeClr>
                </a:solidFill>
                <a:effectLst/>
                <a:latin typeface="Segoe UI Historic" panose="020B0502040204020203" pitchFamily="34" charset="0"/>
              </a:rPr>
              <a:t>developers can quickly automate processes and tasks, such as code reviews and testing.</a:t>
            </a:r>
            <a:endParaRPr dirty="0">
              <a:solidFill>
                <a:schemeClr val="tx2">
                  <a:lumMod val="10000"/>
                </a:schemeClr>
              </a:solidFill>
            </a:endParaRPr>
          </a:p>
        </p:txBody>
      </p:sp>
      <p:sp>
        <p:nvSpPr>
          <p:cNvPr id="1911" name="Shape 1911"/>
          <p:cNvSpPr/>
          <p:nvPr/>
        </p:nvSpPr>
        <p:spPr>
          <a:xfrm>
            <a:off x="17716038" y="6376211"/>
            <a:ext cx="4826001" cy="1905001"/>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spcBef>
                <a:spcPts val="5900"/>
              </a:spcBef>
              <a:defRPr>
                <a:solidFill>
                  <a:srgbClr val="5E5E5E"/>
                </a:solidFill>
                <a:latin typeface="Montserrat Light"/>
                <a:ea typeface="Montserrat Light"/>
                <a:cs typeface="Montserrat Light"/>
                <a:sym typeface="Montserrat Light"/>
              </a:defRPr>
            </a:lvl1pPr>
          </a:lstStyle>
          <a:p>
            <a:r>
              <a:rPr lang="en-US" b="0" i="0" dirty="0">
                <a:solidFill>
                  <a:schemeClr val="tx2">
                    <a:lumMod val="10000"/>
                  </a:schemeClr>
                </a:solidFill>
                <a:effectLst/>
                <a:latin typeface="Segoe UI Historic" panose="020B0502040204020203" pitchFamily="34" charset="0"/>
              </a:rPr>
              <a:t>allows it to be used for large-scale applications with no performance degradation.</a:t>
            </a:r>
            <a:endParaRPr dirty="0">
              <a:solidFill>
                <a:schemeClr val="tx2">
                  <a:lumMod val="10000"/>
                </a:schemeClr>
              </a:solidFill>
            </a:endParaRPr>
          </a:p>
        </p:txBody>
      </p:sp>
      <p:sp>
        <p:nvSpPr>
          <p:cNvPr id="1912" name="Shape 1912"/>
          <p:cNvSpPr/>
          <p:nvPr/>
        </p:nvSpPr>
        <p:spPr>
          <a:xfrm>
            <a:off x="1057965" y="1236359"/>
            <a:ext cx="8205304" cy="169612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a:lnSpc>
                <a:spcPct val="80000"/>
              </a:lnSpc>
              <a:defRPr sz="11200" spc="560">
                <a:solidFill>
                  <a:srgbClr val="212121"/>
                </a:solidFill>
                <a:latin typeface="+mj-lt"/>
                <a:ea typeface="+mj-ea"/>
                <a:cs typeface="+mj-cs"/>
                <a:sym typeface="Montserrat Semi Bold"/>
              </a:defRPr>
            </a:pPr>
            <a:r>
              <a:rPr lang="en-US" sz="6600" b="1" dirty="0">
                <a:solidFill>
                  <a:srgbClr val="FFFFFF"/>
                </a:solidFill>
              </a:rPr>
              <a:t>What Makes GitLab Stand Out ?</a:t>
            </a:r>
            <a:endParaRPr sz="6600" b="1" dirty="0">
              <a:solidFill>
                <a:srgbClr val="FFFFFF"/>
              </a:solidFill>
            </a:endParaRPr>
          </a:p>
          <a:p>
            <a:pPr>
              <a:lnSpc>
                <a:spcPct val="80000"/>
              </a:lnSpc>
              <a:defRPr sz="11200" spc="560">
                <a:solidFill>
                  <a:srgbClr val="212121"/>
                </a:solidFill>
                <a:latin typeface="+mj-lt"/>
                <a:ea typeface="+mj-ea"/>
                <a:cs typeface="+mj-cs"/>
                <a:sym typeface="Montserrat Semi Bold"/>
              </a:defRPr>
            </a:pPr>
            <a:endParaRPr dirty="0"/>
          </a:p>
        </p:txBody>
      </p:sp>
      <p:sp>
        <p:nvSpPr>
          <p:cNvPr id="1913" name="Shape 1913"/>
          <p:cNvSpPr/>
          <p:nvPr/>
        </p:nvSpPr>
        <p:spPr>
          <a:xfrm>
            <a:off x="12192000" y="9397999"/>
            <a:ext cx="4828163" cy="762001"/>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spcBef>
                <a:spcPts val="5900"/>
              </a:spcBef>
              <a:defRPr spc="150">
                <a:solidFill>
                  <a:srgbClr val="212121"/>
                </a:solidFill>
                <a:latin typeface="Montserrat"/>
                <a:ea typeface="Montserrat"/>
                <a:cs typeface="Montserrat"/>
                <a:sym typeface="Montserrat"/>
              </a:defRPr>
            </a:lvl1pPr>
          </a:lstStyle>
          <a:p>
            <a:r>
              <a:rPr lang="en-US" b="0" i="0" dirty="0">
                <a:solidFill>
                  <a:srgbClr val="E24329"/>
                </a:solidFill>
                <a:effectLst/>
                <a:latin typeface="Segoe UI Historic" panose="020B0502040204020203" pitchFamily="34" charset="0"/>
              </a:rPr>
              <a:t>Easy integration</a:t>
            </a:r>
            <a:endParaRPr dirty="0">
              <a:solidFill>
                <a:srgbClr val="E24329"/>
              </a:solidFill>
            </a:endParaRPr>
          </a:p>
        </p:txBody>
      </p:sp>
      <p:sp>
        <p:nvSpPr>
          <p:cNvPr id="1914" name="Shape 1914"/>
          <p:cNvSpPr/>
          <p:nvPr/>
        </p:nvSpPr>
        <p:spPr>
          <a:xfrm>
            <a:off x="17716038" y="9397999"/>
            <a:ext cx="4828163" cy="762001"/>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spcBef>
                <a:spcPts val="5900"/>
              </a:spcBef>
              <a:defRPr spc="150">
                <a:solidFill>
                  <a:srgbClr val="212121"/>
                </a:solidFill>
                <a:latin typeface="Montserrat"/>
                <a:ea typeface="Montserrat"/>
                <a:cs typeface="Montserrat"/>
                <a:sym typeface="Montserrat"/>
              </a:defRPr>
            </a:lvl1pPr>
          </a:lstStyle>
          <a:p>
            <a:r>
              <a:rPr lang="en-US" b="0" i="0" dirty="0">
                <a:solidFill>
                  <a:srgbClr val="E24329"/>
                </a:solidFill>
                <a:effectLst/>
                <a:latin typeface="Segoe UI Historic" panose="020B0502040204020203" pitchFamily="34" charset="0"/>
              </a:rPr>
              <a:t>Extensive documentation</a:t>
            </a:r>
            <a:endParaRPr dirty="0">
              <a:solidFill>
                <a:srgbClr val="E24329"/>
              </a:solidFill>
            </a:endParaRPr>
          </a:p>
        </p:txBody>
      </p:sp>
      <p:sp>
        <p:nvSpPr>
          <p:cNvPr id="1915" name="Shape 1915"/>
          <p:cNvSpPr/>
          <p:nvPr/>
        </p:nvSpPr>
        <p:spPr>
          <a:xfrm>
            <a:off x="12192003" y="10159999"/>
            <a:ext cx="4826001" cy="1905001"/>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spcBef>
                <a:spcPts val="5900"/>
              </a:spcBef>
              <a:defRPr>
                <a:solidFill>
                  <a:srgbClr val="5E5E5E"/>
                </a:solidFill>
                <a:latin typeface="Montserrat Light"/>
                <a:ea typeface="Montserrat Light"/>
                <a:cs typeface="Montserrat Light"/>
                <a:sym typeface="Montserrat Light"/>
              </a:defRPr>
            </a:lvl1pPr>
          </a:lstStyle>
          <a:p>
            <a:r>
              <a:rPr lang="en-US" b="0" i="0" dirty="0">
                <a:solidFill>
                  <a:schemeClr val="tx2">
                    <a:lumMod val="10000"/>
                  </a:schemeClr>
                </a:solidFill>
                <a:effectLst/>
                <a:latin typeface="Segoe UI Historic" panose="020B0502040204020203" pitchFamily="34" charset="0"/>
              </a:rPr>
              <a:t>popular tools and services, such as Kubernetes, making it easy to manage multiple projects from one single platform.</a:t>
            </a:r>
            <a:endParaRPr dirty="0">
              <a:solidFill>
                <a:schemeClr val="tx2">
                  <a:lumMod val="10000"/>
                </a:schemeClr>
              </a:solidFill>
            </a:endParaRPr>
          </a:p>
        </p:txBody>
      </p:sp>
      <p:sp>
        <p:nvSpPr>
          <p:cNvPr id="1916" name="Shape 1916"/>
          <p:cNvSpPr/>
          <p:nvPr/>
        </p:nvSpPr>
        <p:spPr>
          <a:xfrm>
            <a:off x="17716038" y="10160000"/>
            <a:ext cx="4826001" cy="1905000"/>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spcBef>
                <a:spcPts val="5900"/>
              </a:spcBef>
              <a:defRPr>
                <a:solidFill>
                  <a:srgbClr val="5E5E5E"/>
                </a:solidFill>
                <a:latin typeface="Montserrat Light"/>
                <a:ea typeface="Montserrat Light"/>
                <a:cs typeface="Montserrat Light"/>
                <a:sym typeface="Montserrat Light"/>
              </a:defRPr>
            </a:lvl1pPr>
          </a:lstStyle>
          <a:p>
            <a:r>
              <a:rPr lang="en-US" b="0" i="0" dirty="0">
                <a:solidFill>
                  <a:schemeClr val="tx2">
                    <a:lumMod val="10000"/>
                  </a:schemeClr>
                </a:solidFill>
                <a:effectLst/>
                <a:latin typeface="Segoe UI Historic" panose="020B0502040204020203" pitchFamily="34" charset="0"/>
              </a:rPr>
              <a:t>makes it easy for users to get up and running quickly.</a:t>
            </a:r>
            <a:endParaRPr dirty="0">
              <a:solidFill>
                <a:schemeClr val="tx2">
                  <a:lumMod val="10000"/>
                </a:schemeClr>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12"/>
                                        </p:tgtEl>
                                        <p:attrNameLst>
                                          <p:attrName>style.visibility</p:attrName>
                                        </p:attrNameLst>
                                      </p:cBhvr>
                                      <p:to>
                                        <p:strVal val="visible"/>
                                      </p:to>
                                    </p:set>
                                    <p:animEffect transition="in" filter="fade">
                                      <p:cBhvr>
                                        <p:cTn id="7" dur="1000"/>
                                        <p:tgtEl>
                                          <p:spTgt spid="1912"/>
                                        </p:tgtEl>
                                      </p:cBhvr>
                                    </p:animEffect>
                                    <p:anim calcmode="lin" valueType="num">
                                      <p:cBhvr>
                                        <p:cTn id="8" dur="1000" fill="hold"/>
                                        <p:tgtEl>
                                          <p:spTgt spid="1912"/>
                                        </p:tgtEl>
                                        <p:attrNameLst>
                                          <p:attrName>ppt_x</p:attrName>
                                        </p:attrNameLst>
                                      </p:cBhvr>
                                      <p:tavLst>
                                        <p:tav tm="0">
                                          <p:val>
                                            <p:strVal val="#ppt_x"/>
                                          </p:val>
                                        </p:tav>
                                        <p:tav tm="100000">
                                          <p:val>
                                            <p:strVal val="#ppt_x"/>
                                          </p:val>
                                        </p:tav>
                                      </p:tavLst>
                                    </p:anim>
                                    <p:anim calcmode="lin" valueType="num">
                                      <p:cBhvr>
                                        <p:cTn id="9" dur="1000" fill="hold"/>
                                        <p:tgtEl>
                                          <p:spTgt spid="19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04"/>
                                        </p:tgtEl>
                                        <p:attrNameLst>
                                          <p:attrName>style.visibility</p:attrName>
                                        </p:attrNameLst>
                                      </p:cBhvr>
                                      <p:to>
                                        <p:strVal val="visible"/>
                                      </p:to>
                                    </p:set>
                                    <p:animEffect transition="in" filter="fade">
                                      <p:cBhvr>
                                        <p:cTn id="14" dur="500"/>
                                        <p:tgtEl>
                                          <p:spTgt spid="190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 grpId="0" animBg="1"/>
      <p:bldP spid="1909" grpId="0" animBg="1"/>
      <p:bldP spid="1910" grpId="0" animBg="1"/>
      <p:bldP spid="1911" grpId="0" animBg="1"/>
      <p:bldP spid="1912" grpId="0" animBg="1"/>
      <p:bldP spid="1915" grpId="0" animBg="1"/>
      <p:bldP spid="191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sketch, drawing, child art, art&#10;&#10;Description automatically generated">
            <a:extLst>
              <a:ext uri="{FF2B5EF4-FFF2-40B4-BE49-F238E27FC236}">
                <a16:creationId xmlns:a16="http://schemas.microsoft.com/office/drawing/2014/main" id="{4A8ED468-5D65-8240-0B89-84F600ADA760}"/>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3623" b="3623"/>
          <a:stretch>
            <a:fillRect/>
          </a:stretch>
        </p:blipFill>
        <p:spPr>
          <a:xfrm>
            <a:off x="6091634" y="66"/>
            <a:ext cx="18292366" cy="13715934"/>
          </a:xfrm>
        </p:spPr>
      </p:pic>
      <p:sp>
        <p:nvSpPr>
          <p:cNvPr id="3" name="Shape 2353"/>
          <p:cNvSpPr/>
          <p:nvPr/>
        </p:nvSpPr>
        <p:spPr>
          <a:xfrm rot="10800000">
            <a:off x="6091634" y="0"/>
            <a:ext cx="5080001"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600" y="21600"/>
                </a:lnTo>
                <a:lnTo>
                  <a:pt x="0" y="0"/>
                </a:lnTo>
                <a:close/>
              </a:path>
            </a:pathLst>
          </a:cu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a:ln>
                <a:noFill/>
              </a:ln>
              <a:solidFill>
                <a:srgbClr val="FFFFFF"/>
              </a:solidFill>
              <a:effectLst/>
              <a:uLnTx/>
              <a:uFillTx/>
              <a:latin typeface="Helvetica Light"/>
              <a:sym typeface="Helvetica Light"/>
            </a:endParaRPr>
          </a:p>
        </p:txBody>
      </p:sp>
      <p:sp>
        <p:nvSpPr>
          <p:cNvPr id="2" name="Shape 1912">
            <a:extLst>
              <a:ext uri="{FF2B5EF4-FFF2-40B4-BE49-F238E27FC236}">
                <a16:creationId xmlns:a16="http://schemas.microsoft.com/office/drawing/2014/main" id="{DAEEDEA4-1E59-F068-549B-3EF5EFAEDD60}"/>
              </a:ext>
            </a:extLst>
          </p:cNvPr>
          <p:cNvSpPr/>
          <p:nvPr/>
        </p:nvSpPr>
        <p:spPr>
          <a:xfrm>
            <a:off x="779669" y="618180"/>
            <a:ext cx="8205304" cy="169612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a:lnSpc>
                <a:spcPct val="80000"/>
              </a:lnSpc>
              <a:defRPr sz="11200" spc="560">
                <a:solidFill>
                  <a:srgbClr val="212121"/>
                </a:solidFill>
                <a:latin typeface="+mj-lt"/>
                <a:ea typeface="+mj-ea"/>
                <a:cs typeface="+mj-cs"/>
                <a:sym typeface="Montserrat Semi Bold"/>
              </a:defRPr>
            </a:pPr>
            <a:r>
              <a:rPr lang="en-US" dirty="0">
                <a:solidFill>
                  <a:srgbClr val="E24329"/>
                </a:solidFill>
              </a:rPr>
              <a:t>Conclusion :</a:t>
            </a:r>
            <a:endParaRPr dirty="0">
              <a:solidFill>
                <a:srgbClr val="E24329"/>
              </a:solidFill>
            </a:endParaRPr>
          </a:p>
        </p:txBody>
      </p:sp>
      <p:sp>
        <p:nvSpPr>
          <p:cNvPr id="4" name="Shape 1904">
            <a:extLst>
              <a:ext uri="{FF2B5EF4-FFF2-40B4-BE49-F238E27FC236}">
                <a16:creationId xmlns:a16="http://schemas.microsoft.com/office/drawing/2014/main" id="{4E9B4D83-969E-4528-22AB-DB52633BBD90}"/>
              </a:ext>
            </a:extLst>
          </p:cNvPr>
          <p:cNvSpPr/>
          <p:nvPr/>
        </p:nvSpPr>
        <p:spPr>
          <a:xfrm>
            <a:off x="1625685" y="3976535"/>
            <a:ext cx="8931897" cy="9829359"/>
          </a:xfrm>
          <a:prstGeom prst="rect">
            <a:avLst/>
          </a:prstGeom>
          <a:ln w="12700">
            <a:miter lim="400000"/>
          </a:ln>
          <a:extLst>
            <a:ext uri="{C572A759-6A51-4108-AA02-DFA0A04FC94B}">
              <ma14:wrappingTextBoxFlag xmlns="" xmlns:ma14="http://schemas.microsoft.com/office/mac/drawingml/2011/main" val="1"/>
            </a:ext>
          </a:extLst>
        </p:spPr>
        <p:txBody>
          <a:bodyPr lIns="48766" tIns="48766" rIns="48766" bIns="48766"/>
          <a:lstStyle>
            <a:lvl1pPr>
              <a:spcBef>
                <a:spcPts val="5900"/>
              </a:spcBef>
              <a:defRPr>
                <a:solidFill>
                  <a:srgbClr val="5E5E5E"/>
                </a:solidFill>
                <a:latin typeface="Montserrat Light"/>
                <a:ea typeface="Montserrat Light"/>
                <a:cs typeface="Montserrat Light"/>
                <a:sym typeface="Montserrat Light"/>
              </a:defRPr>
            </a:lvl1pPr>
          </a:lstStyle>
          <a:p>
            <a:pPr marL="457200" indent="-457200">
              <a:buFont typeface="Arial" panose="020B0604020202020204" pitchFamily="34" charset="0"/>
              <a:buChar char="•"/>
            </a:pPr>
            <a:r>
              <a:rPr lang="en-US" dirty="0"/>
              <a:t>GitLab is a powerful DevOps platform for streamlined software development, collaboration, and deployment.</a:t>
            </a:r>
          </a:p>
          <a:p>
            <a:pPr marL="457200" indent="-457200">
              <a:buFont typeface="Arial" panose="020B0604020202020204" pitchFamily="34" charset="0"/>
              <a:buChar char="•"/>
            </a:pPr>
            <a:r>
              <a:rPr lang="en-US" dirty="0"/>
              <a:t>It offers efficient version control with Git for effective code tracking and management.</a:t>
            </a:r>
          </a:p>
          <a:p>
            <a:pPr marL="457200" indent="-457200">
              <a:buFont typeface="Arial" panose="020B0604020202020204" pitchFamily="34" charset="0"/>
              <a:buChar char="•"/>
            </a:pPr>
            <a:r>
              <a:rPr lang="en-US" dirty="0"/>
              <a:t>GitLab provides a collaborative environment that promotes seamless teamwork and communication among developers.</a:t>
            </a:r>
          </a:p>
          <a:p>
            <a:pPr marL="457200" indent="-457200">
              <a:buFont typeface="Arial" panose="020B0604020202020204" pitchFamily="34" charset="0"/>
              <a:buChar char="•"/>
            </a:pPr>
            <a:r>
              <a:rPr lang="en-US" dirty="0"/>
              <a:t>Integrated CI/CD pipelines automate building, testing, and deployment, reducing manual effort and accelerating time to market.</a:t>
            </a:r>
          </a:p>
        </p:txBody>
      </p:sp>
    </p:spTree>
    <p:extLst>
      <p:ext uri="{BB962C8B-B14F-4D97-AF65-F5344CB8AC3E}">
        <p14:creationId xmlns:p14="http://schemas.microsoft.com/office/powerpoint/2010/main" val="29588029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sketch, drawing, child art, art&#10;&#10;Description automatically generated">
            <a:extLst>
              <a:ext uri="{FF2B5EF4-FFF2-40B4-BE49-F238E27FC236}">
                <a16:creationId xmlns:a16="http://schemas.microsoft.com/office/drawing/2014/main" id="{4A8ED468-5D65-8240-0B89-84F600ADA760}"/>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3623" b="3623"/>
          <a:stretch>
            <a:fillRect/>
          </a:stretch>
        </p:blipFill>
        <p:spPr>
          <a:xfrm>
            <a:off x="6091634" y="66"/>
            <a:ext cx="18292366" cy="13715934"/>
          </a:xfrm>
        </p:spPr>
      </p:pic>
      <p:sp>
        <p:nvSpPr>
          <p:cNvPr id="3" name="Shape 2353"/>
          <p:cNvSpPr/>
          <p:nvPr/>
        </p:nvSpPr>
        <p:spPr>
          <a:xfrm rot="10800000">
            <a:off x="6091634" y="0"/>
            <a:ext cx="5080001" cy="1371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600" y="21600"/>
                </a:lnTo>
                <a:lnTo>
                  <a:pt x="0" y="0"/>
                </a:lnTo>
                <a:close/>
              </a:path>
            </a:pathLst>
          </a:cu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a:ln>
                <a:noFill/>
              </a:ln>
              <a:solidFill>
                <a:srgbClr val="FFFFFF"/>
              </a:solidFill>
              <a:effectLst/>
              <a:uLnTx/>
              <a:uFillTx/>
              <a:latin typeface="Helvetica Light"/>
              <a:sym typeface="Helvetica Light"/>
            </a:endParaRPr>
          </a:p>
        </p:txBody>
      </p:sp>
      <p:sp>
        <p:nvSpPr>
          <p:cNvPr id="2" name="Shape 1912">
            <a:extLst>
              <a:ext uri="{FF2B5EF4-FFF2-40B4-BE49-F238E27FC236}">
                <a16:creationId xmlns:a16="http://schemas.microsoft.com/office/drawing/2014/main" id="{DAEEDEA4-1E59-F068-549B-3EF5EFAEDD60}"/>
              </a:ext>
            </a:extLst>
          </p:cNvPr>
          <p:cNvSpPr/>
          <p:nvPr/>
        </p:nvSpPr>
        <p:spPr>
          <a:xfrm>
            <a:off x="779669" y="618180"/>
            <a:ext cx="8205304" cy="169612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a:lnSpc>
                <a:spcPct val="80000"/>
              </a:lnSpc>
              <a:defRPr sz="11200" spc="560">
                <a:solidFill>
                  <a:srgbClr val="212121"/>
                </a:solidFill>
                <a:latin typeface="+mj-lt"/>
                <a:ea typeface="+mj-ea"/>
                <a:cs typeface="+mj-cs"/>
                <a:sym typeface="Montserrat Semi Bold"/>
              </a:defRPr>
            </a:pPr>
            <a:r>
              <a:rPr lang="en-US" dirty="0">
                <a:solidFill>
                  <a:srgbClr val="E24329"/>
                </a:solidFill>
              </a:rPr>
              <a:t>Conclusion :</a:t>
            </a:r>
            <a:endParaRPr dirty="0">
              <a:solidFill>
                <a:srgbClr val="E24329"/>
              </a:solidFill>
            </a:endParaRPr>
          </a:p>
        </p:txBody>
      </p:sp>
      <p:sp>
        <p:nvSpPr>
          <p:cNvPr id="4" name="Shape 1904">
            <a:extLst>
              <a:ext uri="{FF2B5EF4-FFF2-40B4-BE49-F238E27FC236}">
                <a16:creationId xmlns:a16="http://schemas.microsoft.com/office/drawing/2014/main" id="{4E9B4D83-969E-4528-22AB-DB52633BBD90}"/>
              </a:ext>
            </a:extLst>
          </p:cNvPr>
          <p:cNvSpPr/>
          <p:nvPr/>
        </p:nvSpPr>
        <p:spPr>
          <a:xfrm>
            <a:off x="1625685" y="3976535"/>
            <a:ext cx="8931897" cy="9829359"/>
          </a:xfrm>
          <a:prstGeom prst="rect">
            <a:avLst/>
          </a:prstGeom>
          <a:ln w="12700">
            <a:miter lim="400000"/>
          </a:ln>
          <a:extLst>
            <a:ext uri="{C572A759-6A51-4108-AA02-DFA0A04FC94B}">
              <ma14:wrappingTextBoxFlag xmlns:ma14="http://schemas.microsoft.com/office/mac/drawingml/2011/main" xmlns="" val="1"/>
            </a:ext>
          </a:extLst>
        </p:spPr>
        <p:txBody>
          <a:bodyPr lIns="48766" tIns="48766" rIns="48766" bIns="48766"/>
          <a:lstStyle>
            <a:lvl1pPr>
              <a:spcBef>
                <a:spcPts val="5900"/>
              </a:spcBef>
              <a:defRPr>
                <a:solidFill>
                  <a:srgbClr val="5E5E5E"/>
                </a:solidFill>
                <a:latin typeface="Montserrat Light"/>
                <a:ea typeface="Montserrat Light"/>
                <a:cs typeface="Montserrat Light"/>
                <a:sym typeface="Montserrat Light"/>
              </a:defRPr>
            </a:lvl1pPr>
          </a:lstStyle>
          <a:p>
            <a:pPr marL="457200" indent="-457200">
              <a:buFont typeface="Arial" panose="020B0604020202020204" pitchFamily="34" charset="0"/>
              <a:buChar char="•"/>
            </a:pPr>
            <a:r>
              <a:rPr lang="en-US" dirty="0">
                <a:solidFill>
                  <a:schemeClr val="tx2">
                    <a:lumMod val="10000"/>
                  </a:schemeClr>
                </a:solidFill>
              </a:rPr>
              <a:t>By combining GitLab's robust DevOps platform with AI capabilities, developers can benefit from enhanced code quality, streamlined processes, automated workflows, and improved collaboration. </a:t>
            </a:r>
          </a:p>
          <a:p>
            <a:pPr marL="457200" indent="-457200">
              <a:buFont typeface="Arial" panose="020B0604020202020204" pitchFamily="34" charset="0"/>
              <a:buChar char="•"/>
            </a:pPr>
            <a:r>
              <a:rPr lang="en-US" sz="3200" dirty="0">
                <a:solidFill>
                  <a:schemeClr val="tx2">
                    <a:lumMod val="10000"/>
                  </a:schemeClr>
                </a:solidFill>
              </a:rPr>
              <a:t>GitLab is suitable for organizations of all sizes, with options for self-hosted or GitLab.com deployment.</a:t>
            </a:r>
          </a:p>
          <a:p>
            <a:pPr marL="457200" indent="-457200">
              <a:buFont typeface="Arial" panose="020B0604020202020204" pitchFamily="34" charset="0"/>
              <a:buChar char="•"/>
            </a:pPr>
            <a:r>
              <a:rPr lang="en-US" sz="3200" dirty="0">
                <a:solidFill>
                  <a:schemeClr val="tx2">
                    <a:lumMod val="10000"/>
                  </a:schemeClr>
                </a:solidFill>
              </a:rPr>
              <a:t>GitLab emphasizes security and compliance with features like code analysis, vulnerability scanning, and compliance management.</a:t>
            </a:r>
            <a:endParaRPr sz="3200" dirty="0">
              <a:solidFill>
                <a:schemeClr val="tx2">
                  <a:lumMod val="10000"/>
                </a:schemeClr>
              </a:solidFill>
            </a:endParaRPr>
          </a:p>
        </p:txBody>
      </p:sp>
    </p:spTree>
    <p:extLst>
      <p:ext uri="{BB962C8B-B14F-4D97-AF65-F5344CB8AC3E}">
        <p14:creationId xmlns:p14="http://schemas.microsoft.com/office/powerpoint/2010/main" val="33912476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184787" y="6380945"/>
            <a:ext cx="3170533" cy="954107"/>
          </a:xfrm>
          <a:prstGeom prst="rect">
            <a:avLst/>
          </a:prstGeom>
          <a:noFill/>
        </p:spPr>
        <p:txBody>
          <a:bodyPr wrap="square" rtlCol="0">
            <a:spAutoFit/>
          </a:bodyPr>
          <a:lstStyle/>
          <a:p>
            <a:pPr marL="0" marR="0" lvl="0" indent="0" algn="l" defTabSz="1828708" rtl="0" eaLnBrk="1" fontAlgn="auto" latinLnBrk="0" hangingPunct="1">
              <a:lnSpc>
                <a:spcPct val="100000"/>
              </a:lnSpc>
              <a:spcBef>
                <a:spcPts val="0"/>
              </a:spcBef>
              <a:spcAft>
                <a:spcPts val="0"/>
              </a:spcAft>
              <a:buClrTx/>
              <a:buSzTx/>
              <a:buFontTx/>
              <a:buNone/>
              <a:tabLst/>
              <a:defRPr/>
            </a:pPr>
            <a:r>
              <a:rPr kumimoji="0" lang="en-US" sz="5600" b="1" i="0" u="none" strike="noStrike" kern="1200" cap="none" spc="0" normalizeH="0" baseline="0" noProof="0" dirty="0">
                <a:ln>
                  <a:noFill/>
                </a:ln>
                <a:solidFill>
                  <a:srgbClr val="E24329"/>
                </a:solidFill>
                <a:effectLst/>
                <a:uLnTx/>
                <a:uFillTx/>
                <a:latin typeface="Lato" charset="0"/>
                <a:ea typeface="Lato" charset="0"/>
                <a:cs typeface="Lato" charset="0"/>
                <a:sym typeface="Helvetica Light"/>
              </a:rPr>
              <a:t>GitLab </a:t>
            </a:r>
          </a:p>
        </p:txBody>
      </p:sp>
      <p:sp>
        <p:nvSpPr>
          <p:cNvPr id="12" name="Oval 11"/>
          <p:cNvSpPr/>
          <p:nvPr/>
        </p:nvSpPr>
        <p:spPr>
          <a:xfrm>
            <a:off x="11083293" y="5808600"/>
            <a:ext cx="1828800" cy="1828800"/>
          </a:xfrm>
          <a:prstGeom prst="ellips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828708"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Roboto Light"/>
              <a:ea typeface="+mn-ea"/>
              <a:cs typeface="+mn-cs"/>
              <a:sym typeface="Helvetica Light"/>
            </a:endParaRPr>
          </a:p>
        </p:txBody>
      </p:sp>
      <p:cxnSp>
        <p:nvCxnSpPr>
          <p:cNvPr id="13" name="Straight Connector 12"/>
          <p:cNvCxnSpPr>
            <a:cxnSpLocks/>
          </p:cNvCxnSpPr>
          <p:nvPr/>
        </p:nvCxnSpPr>
        <p:spPr>
          <a:xfrm flipH="1">
            <a:off x="1" y="6857999"/>
            <a:ext cx="11000601" cy="40779"/>
          </a:xfrm>
          <a:prstGeom prst="line">
            <a:avLst/>
          </a:prstGeom>
          <a:ln w="25400">
            <a:solidFill>
              <a:srgbClr val="E24329"/>
            </a:solidFill>
            <a:prstDash val="sysDash"/>
            <a:headEnd type="oval" w="med" len="me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3657600" y="6263255"/>
            <a:ext cx="1311965" cy="1189489"/>
          </a:xfrm>
          <a:prstGeom prst="ellipse">
            <a:avLst/>
          </a:prstGeom>
          <a:solidFill>
            <a:srgbClr val="E243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828708"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Roboto Light"/>
              <a:ea typeface="+mn-ea"/>
              <a:cs typeface="+mn-cs"/>
              <a:sym typeface="Helvetica Light"/>
            </a:endParaRPr>
          </a:p>
        </p:txBody>
      </p:sp>
      <p:sp>
        <p:nvSpPr>
          <p:cNvPr id="16" name="TextBox 15"/>
          <p:cNvSpPr txBox="1"/>
          <p:nvPr/>
        </p:nvSpPr>
        <p:spPr>
          <a:xfrm>
            <a:off x="3030946" y="7637400"/>
            <a:ext cx="3609120" cy="830997"/>
          </a:xfrm>
          <a:prstGeom prst="rect">
            <a:avLst/>
          </a:prstGeom>
          <a:noFill/>
        </p:spPr>
        <p:txBody>
          <a:bodyPr wrap="square" rtlCol="0">
            <a:spAutoFit/>
          </a:bodyPr>
          <a:lstStyle/>
          <a:p>
            <a:pPr marL="0" marR="0" lvl="0" indent="0" algn="l" defTabSz="1828708"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lumMod val="75000"/>
                    <a:lumOff val="25000"/>
                  </a:srgbClr>
                </a:solidFill>
                <a:effectLst/>
                <a:uLnTx/>
                <a:uFillTx/>
                <a:latin typeface="Lato" charset="0"/>
                <a:ea typeface="Lato" charset="0"/>
                <a:cs typeface="Lato" charset="0"/>
                <a:sym typeface="Helvetica Light"/>
              </a:rPr>
              <a:t> </a:t>
            </a:r>
            <a:r>
              <a:rPr kumimoji="0" lang="en-US" sz="4800" b="1" i="0" u="none" strike="noStrike" kern="1200" cap="none" spc="0" normalizeH="0" baseline="0" noProof="0" dirty="0">
                <a:ln>
                  <a:noFill/>
                </a:ln>
                <a:solidFill>
                  <a:srgbClr val="E24329"/>
                </a:solidFill>
                <a:effectLst/>
                <a:uLnTx/>
                <a:uFillTx/>
                <a:latin typeface="Lato" charset="0"/>
                <a:ea typeface="Lato" charset="0"/>
                <a:cs typeface="Lato" charset="0"/>
                <a:sym typeface="Helvetica Light"/>
              </a:rPr>
              <a:t>Git</a:t>
            </a:r>
            <a:r>
              <a:rPr kumimoji="0" lang="en-US" sz="3200" b="1" i="0" u="none" strike="noStrike" kern="1200" cap="none" spc="0" normalizeH="0" baseline="0" noProof="0" dirty="0">
                <a:ln>
                  <a:noFill/>
                </a:ln>
                <a:solidFill>
                  <a:srgbClr val="000000">
                    <a:lumMod val="75000"/>
                    <a:lumOff val="25000"/>
                  </a:srgbClr>
                </a:solidFill>
                <a:effectLst/>
                <a:uLnTx/>
                <a:uFillTx/>
                <a:latin typeface="Lato" charset="0"/>
                <a:ea typeface="Lato" charset="0"/>
                <a:cs typeface="Lato" charset="0"/>
                <a:sym typeface="Helvetica Light"/>
              </a:rPr>
              <a:t> </a:t>
            </a:r>
          </a:p>
        </p:txBody>
      </p:sp>
      <p:sp>
        <p:nvSpPr>
          <p:cNvPr id="17" name="7 CuadroTexto"/>
          <p:cNvSpPr txBox="1"/>
          <p:nvPr/>
        </p:nvSpPr>
        <p:spPr>
          <a:xfrm>
            <a:off x="2663687" y="8438201"/>
            <a:ext cx="5976647" cy="763222"/>
          </a:xfrm>
          <a:prstGeom prst="rect">
            <a:avLst/>
          </a:prstGeom>
          <a:noFill/>
        </p:spPr>
        <p:txBody>
          <a:bodyPr wrap="square">
            <a:spAutoFit/>
          </a:bodyPr>
          <a:lstStyle/>
          <a:p>
            <a:pPr marL="0" marR="0" lvl="0" indent="0" algn="l" defTabSz="1828708" rtl="0" eaLnBrk="1" fontAlgn="auto" latinLnBrk="0" hangingPunct="1">
              <a:lnSpc>
                <a:spcPts val="256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Lato" charset="0"/>
              <a:ea typeface="Lato" charset="0"/>
              <a:cs typeface="Lato" charset="0"/>
              <a:sym typeface="Helvetica Light"/>
            </a:endParaRPr>
          </a:p>
          <a:p>
            <a:pPr marL="0" marR="0" lvl="0" indent="0" algn="l" defTabSz="1828708" rtl="0" eaLnBrk="1" fontAlgn="auto" latinLnBrk="0" hangingPunct="1">
              <a:lnSpc>
                <a:spcPts val="256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lumMod val="95000"/>
                    <a:lumOff val="5000"/>
                  </a:srgbClr>
                </a:solidFill>
                <a:effectLst/>
                <a:uLnTx/>
                <a:uFillTx/>
                <a:latin typeface="Lato" charset="0"/>
                <a:ea typeface="Lato" charset="0"/>
                <a:cs typeface="Lato" charset="0"/>
                <a:sym typeface="Helvetica Light"/>
              </a:rPr>
              <a:t>Version control system </a:t>
            </a:r>
          </a:p>
        </p:txBody>
      </p:sp>
      <p:pic>
        <p:nvPicPr>
          <p:cNvPr id="3" name="Picture 2" descr="A black and white logo&#10;&#10;Description automatically generated with low confidence">
            <a:extLst>
              <a:ext uri="{FF2B5EF4-FFF2-40B4-BE49-F238E27FC236}">
                <a16:creationId xmlns:a16="http://schemas.microsoft.com/office/drawing/2014/main" id="{9E70D24F-8814-EDAB-CE33-3ABEECE98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0957" y="6517385"/>
            <a:ext cx="1145003" cy="762786"/>
          </a:xfrm>
          <a:prstGeom prst="rect">
            <a:avLst/>
          </a:prstGeom>
        </p:spPr>
      </p:pic>
      <p:pic>
        <p:nvPicPr>
          <p:cNvPr id="5" name="Picture 4" descr="A logo of a fox&#10;&#10;Description automatically generated with low confidence">
            <a:extLst>
              <a:ext uri="{FF2B5EF4-FFF2-40B4-BE49-F238E27FC236}">
                <a16:creationId xmlns:a16="http://schemas.microsoft.com/office/drawing/2014/main" id="{925CE545-7D65-7E8C-5B06-ACAB6276C5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0602" y="5859336"/>
            <a:ext cx="1911491" cy="1479328"/>
          </a:xfrm>
          <a:prstGeom prst="rect">
            <a:avLst/>
          </a:prstGeom>
        </p:spPr>
      </p:pic>
      <p:sp>
        <p:nvSpPr>
          <p:cNvPr id="23" name="Shape 2125">
            <a:extLst>
              <a:ext uri="{FF2B5EF4-FFF2-40B4-BE49-F238E27FC236}">
                <a16:creationId xmlns:a16="http://schemas.microsoft.com/office/drawing/2014/main" id="{67D7B447-1F5B-94A8-F9BE-01FE214323EC}"/>
              </a:ext>
            </a:extLst>
          </p:cNvPr>
          <p:cNvSpPr txBox="1">
            <a:spLocks/>
          </p:cNvSpPr>
          <p:nvPr/>
        </p:nvSpPr>
        <p:spPr>
          <a:xfrm>
            <a:off x="2335579" y="1725346"/>
            <a:ext cx="10843707" cy="396209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marL="0" marR="0" lvl="0" indent="0" algn="l" defTabSz="825500" rtl="0" eaLnBrk="1" fontAlgn="auto" latinLnBrk="0" hangingPunct="1">
              <a:lnSpc>
                <a:spcPct val="80000"/>
              </a:lnSpc>
              <a:spcBef>
                <a:spcPts val="0"/>
              </a:spcBef>
              <a:spcAft>
                <a:spcPts val="0"/>
              </a:spcAft>
              <a:buClrTx/>
              <a:buSzTx/>
              <a:buFontTx/>
              <a:buNone/>
              <a:tabLst/>
              <a:defRPr/>
            </a:pPr>
            <a:r>
              <a:rPr kumimoji="0" lang="en-US" sz="7200" b="0" i="0" u="none" strike="noStrike" kern="0" cap="none" spc="560" normalizeH="0" baseline="0" noProof="0" dirty="0">
                <a:ln>
                  <a:noFill/>
                </a:ln>
                <a:solidFill>
                  <a:srgbClr val="E24329"/>
                </a:solidFill>
                <a:effectLst/>
                <a:uLnTx/>
                <a:uFillTx/>
                <a:latin typeface="Söhne"/>
                <a:ea typeface="+mj-ea"/>
                <a:cs typeface="+mj-cs"/>
                <a:sym typeface="Montserrat Semi Bold"/>
              </a:rPr>
              <a:t>Version Control and Code Management:</a:t>
            </a:r>
            <a:endParaRPr kumimoji="0" lang="de-DE" sz="7200" b="1" i="0" u="none" strike="noStrike" kern="0" cap="none" spc="560" normalizeH="0" baseline="0" noProof="0" dirty="0">
              <a:ln>
                <a:noFill/>
              </a:ln>
              <a:solidFill>
                <a:srgbClr val="E24329"/>
              </a:solidFill>
              <a:effectLst/>
              <a:uLnTx/>
              <a:uFillTx/>
              <a:latin typeface="Calibri Light"/>
              <a:ea typeface="+mj-ea"/>
              <a:cs typeface="+mj-cs"/>
              <a:sym typeface="Montserrat Semi Bold"/>
            </a:endParaRPr>
          </a:p>
        </p:txBody>
      </p:sp>
    </p:spTree>
    <p:extLst>
      <p:ext uri="{BB962C8B-B14F-4D97-AF65-F5344CB8AC3E}">
        <p14:creationId xmlns:p14="http://schemas.microsoft.com/office/powerpoint/2010/main" val="6219611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righ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5" grpId="0" animBg="1"/>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igrating your version control to Git? Here's what you need to know | GitLab">
            <a:extLst>
              <a:ext uri="{FF2B5EF4-FFF2-40B4-BE49-F238E27FC236}">
                <a16:creationId xmlns:a16="http://schemas.microsoft.com/office/drawing/2014/main" id="{213F10E2-D0BD-49DB-C501-C583DDFB3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285"/>
            <a:ext cx="9063668" cy="13754285"/>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269"/>
          <p:cNvSpPr txBox="1">
            <a:spLocks/>
          </p:cNvSpPr>
          <p:nvPr/>
        </p:nvSpPr>
        <p:spPr>
          <a:xfrm>
            <a:off x="1689652" y="1490871"/>
            <a:ext cx="8526955" cy="268638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marL="0" marR="0" lvl="0" indent="0" algn="l" defTabSz="825500" rtl="0" eaLnBrk="1" fontAlgn="auto" latinLnBrk="0" hangingPunct="1">
              <a:lnSpc>
                <a:spcPct val="80000"/>
              </a:lnSpc>
              <a:spcBef>
                <a:spcPts val="0"/>
              </a:spcBef>
              <a:spcAft>
                <a:spcPts val="0"/>
              </a:spcAft>
              <a:buClrTx/>
              <a:buSzTx/>
              <a:buFontTx/>
              <a:buNone/>
              <a:tabLst/>
              <a:defRPr/>
            </a:pPr>
            <a:r>
              <a:rPr kumimoji="0" lang="de-DE" sz="7200" b="0" i="0" u="none" strike="noStrike" kern="0" cap="none" spc="560" normalizeH="0" baseline="0" noProof="0" dirty="0">
                <a:ln>
                  <a:noFill/>
                </a:ln>
                <a:solidFill>
                  <a:srgbClr val="FFFFFF"/>
                </a:solidFill>
                <a:effectLst/>
                <a:uLnTx/>
                <a:uFillTx/>
                <a:latin typeface="Montserrat Semi Bold"/>
                <a:sym typeface="Montserrat Semi Bold"/>
              </a:rPr>
              <a:t>Git Concept </a:t>
            </a:r>
          </a:p>
        </p:txBody>
      </p:sp>
      <p:sp>
        <p:nvSpPr>
          <p:cNvPr id="32" name="Rectangle 5">
            <a:extLst>
              <a:ext uri="{FF2B5EF4-FFF2-40B4-BE49-F238E27FC236}">
                <a16:creationId xmlns:a16="http://schemas.microsoft.com/office/drawing/2014/main" id="{C5ECFEB0-3DDE-898A-F96B-71703E68AA52}"/>
              </a:ext>
            </a:extLst>
          </p:cNvPr>
          <p:cNvSpPr>
            <a:spLocks noChangeArrowheads="1"/>
          </p:cNvSpPr>
          <p:nvPr/>
        </p:nvSpPr>
        <p:spPr bwMode="auto">
          <a:xfrm>
            <a:off x="10983844" y="3284037"/>
            <a:ext cx="12835245" cy="7109639"/>
          </a:xfrm>
          <a:prstGeom prst="rect">
            <a:avLst/>
          </a:prstGeom>
          <a:no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000" b="0" i="0" u="none" strike="noStrike" kern="0" cap="none" spc="0" normalizeH="0" baseline="0" noProof="0" dirty="0">
              <a:ln>
                <a:noFill/>
              </a:ln>
              <a:solidFill>
                <a:srgbClr val="DCDEE0">
                  <a:lumMod val="10000"/>
                </a:srgbClr>
              </a:solidFill>
              <a:effectLst/>
              <a:uLnTx/>
              <a:uFillTx/>
              <a:latin typeface="Söhne"/>
              <a:sym typeface="Helvetica Light"/>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4800" b="0" i="0" u="none" strike="noStrike" kern="0" cap="none" spc="0" normalizeH="0" baseline="0" noProof="0" dirty="0">
                <a:ln>
                  <a:noFill/>
                </a:ln>
                <a:solidFill>
                  <a:srgbClr val="DCDEE0">
                    <a:lumMod val="10000"/>
                  </a:srgbClr>
                </a:solidFill>
                <a:effectLst/>
                <a:uLnTx/>
                <a:uFillTx/>
                <a:latin typeface="Söhne"/>
                <a:sym typeface="Helvetica Light"/>
              </a:rPr>
              <a:t>Open Source</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4800" b="0" i="0" u="none" strike="noStrike" kern="0" cap="none" spc="0" normalizeH="0" baseline="0" noProof="0" dirty="0">
                <a:ln>
                  <a:noFill/>
                </a:ln>
                <a:solidFill>
                  <a:srgbClr val="DCDEE0">
                    <a:lumMod val="10000"/>
                  </a:srgbClr>
                </a:solidFill>
                <a:effectLst/>
                <a:uLnTx/>
                <a:uFillTx/>
                <a:latin typeface="Söhne"/>
                <a:sym typeface="Helvetica Light"/>
              </a:rPr>
              <a:t>Distributed </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4800" b="0" i="0" u="none" strike="noStrike" kern="0" cap="none" spc="0" normalizeH="0" baseline="0" noProof="0" dirty="0">
                <a:ln>
                  <a:noFill/>
                </a:ln>
                <a:solidFill>
                  <a:srgbClr val="DCDEE0">
                    <a:lumMod val="10000"/>
                  </a:srgbClr>
                </a:solidFill>
                <a:effectLst/>
                <a:uLnTx/>
                <a:uFillTx/>
                <a:latin typeface="Söhne"/>
                <a:sym typeface="Helvetica Light"/>
              </a:rPr>
              <a:t>Records changes, maintains history of files</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4800" b="0" i="0" u="none" strike="noStrike" kern="0" cap="none" spc="0" normalizeH="0" baseline="0" noProof="0" dirty="0">
                <a:ln>
                  <a:noFill/>
                </a:ln>
                <a:solidFill>
                  <a:srgbClr val="DCDEE0">
                    <a:lumMod val="10000"/>
                  </a:srgbClr>
                </a:solidFill>
                <a:effectLst/>
                <a:uLnTx/>
                <a:uFillTx/>
                <a:latin typeface="Söhne"/>
                <a:sym typeface="Helvetica Light"/>
              </a:rPr>
              <a:t>Great branching model that adapts to most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800" b="0" i="0" u="none" strike="noStrike" kern="0" cap="none" spc="0" normalizeH="0" baseline="0" noProof="0" dirty="0">
                <a:ln>
                  <a:noFill/>
                </a:ln>
                <a:solidFill>
                  <a:srgbClr val="DCDEE0">
                    <a:lumMod val="10000"/>
                  </a:srgbClr>
                </a:solidFill>
                <a:effectLst/>
                <a:uLnTx/>
                <a:uFillTx/>
                <a:latin typeface="Söhne"/>
                <a:sym typeface="Helvetica Light"/>
              </a:rPr>
              <a:t> workflows</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4800" b="0" i="0" u="none" strike="noStrike" kern="0" cap="none" spc="0" normalizeH="0" baseline="0" noProof="0" dirty="0">
                <a:ln>
                  <a:noFill/>
                </a:ln>
                <a:solidFill>
                  <a:srgbClr val="DCDEE0">
                    <a:lumMod val="10000"/>
                  </a:srgbClr>
                </a:solidFill>
                <a:effectLst/>
                <a:uLnTx/>
                <a:uFillTx/>
                <a:latin typeface="Söhne"/>
                <a:sym typeface="Helvetica Light"/>
              </a:rPr>
              <a:t>Fast &amp; reliable</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sz="4800" b="0" i="0" u="none" strike="noStrike" kern="0" cap="none" spc="0" normalizeH="0" baseline="0" noProof="0" dirty="0">
                <a:ln>
                  <a:noFill/>
                </a:ln>
                <a:solidFill>
                  <a:srgbClr val="DCDEE0">
                    <a:lumMod val="10000"/>
                  </a:srgbClr>
                </a:solidFill>
                <a:effectLst/>
                <a:uLnTx/>
                <a:uFillTx/>
                <a:latin typeface="Söhne"/>
                <a:ea typeface="Lato" panose="020F0502020204030203" pitchFamily="34" charset="0"/>
                <a:cs typeface="Lato" panose="020F0502020204030203" pitchFamily="34" charset="0"/>
                <a:sym typeface="Helvetica Light"/>
              </a:rPr>
              <a:t>Two different persons can work on the same code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800" b="0" i="0" u="none" strike="noStrike" kern="0" cap="none" spc="0" normalizeH="0" baseline="0" noProof="0" dirty="0">
                <a:ln>
                  <a:noFill/>
                </a:ln>
                <a:solidFill>
                  <a:srgbClr val="DCDEE0">
                    <a:lumMod val="10000"/>
                  </a:srgbClr>
                </a:solidFill>
                <a:effectLst/>
                <a:uLnTx/>
                <a:uFillTx/>
                <a:latin typeface="Söhne"/>
                <a:ea typeface="Lato" panose="020F0502020204030203" pitchFamily="34" charset="0"/>
                <a:cs typeface="Lato" panose="020F0502020204030203" pitchFamily="34" charset="0"/>
                <a:sym typeface="Helvetica Light"/>
              </a:rPr>
              <a:t> without hindering each other’s progress .</a:t>
            </a:r>
            <a:endParaRPr kumimoji="0" lang="en-US" sz="4800" b="0" i="0" u="none" strike="noStrike" kern="1200" cap="none" spc="0" normalizeH="0" baseline="0" noProof="0" dirty="0">
              <a:ln>
                <a:noFill/>
              </a:ln>
              <a:solidFill>
                <a:srgbClr val="DCDEE0">
                  <a:lumMod val="10000"/>
                </a:srgbClr>
              </a:solidFill>
              <a:effectLst/>
              <a:uLnTx/>
              <a:uFillTx/>
              <a:latin typeface="Söhne"/>
              <a:ea typeface="Lato" panose="020F0502020204030203" pitchFamily="34" charset="0"/>
              <a:cs typeface="Lato" panose="020F0502020204030203" pitchFamily="34" charset="0"/>
              <a:sym typeface="Helvetica Light"/>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4800" b="0" i="0" u="none" strike="noStrike" kern="0" cap="none" spc="0" normalizeH="0" baseline="0" noProof="0" dirty="0">
              <a:ln>
                <a:noFill/>
              </a:ln>
              <a:solidFill>
                <a:srgbClr val="DCDEE0">
                  <a:lumMod val="10000"/>
                </a:srgbClr>
              </a:solidFill>
              <a:effectLst/>
              <a:uLnTx/>
              <a:uFillTx/>
              <a:latin typeface="Söhne"/>
              <a:sym typeface="Helvetica Light"/>
            </a:endParaRPr>
          </a:p>
        </p:txBody>
      </p:sp>
    </p:spTree>
    <p:extLst>
      <p:ext uri="{BB962C8B-B14F-4D97-AF65-F5344CB8AC3E}">
        <p14:creationId xmlns:p14="http://schemas.microsoft.com/office/powerpoint/2010/main" val="39942584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igrating your version control to Git? Here's what you need to know | GitLab">
            <a:extLst>
              <a:ext uri="{FF2B5EF4-FFF2-40B4-BE49-F238E27FC236}">
                <a16:creationId xmlns:a16="http://schemas.microsoft.com/office/drawing/2014/main" id="{213F10E2-D0BD-49DB-C501-C583DDFB3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285"/>
            <a:ext cx="9063668" cy="13754285"/>
          </a:xfrm>
          <a:prstGeom prst="rect">
            <a:avLst/>
          </a:prstGeom>
          <a:noFill/>
          <a:extLst>
            <a:ext uri="{909E8E84-426E-40DD-AFC4-6F175D3DCCD1}">
              <a14:hiddenFill xmlns:a14="http://schemas.microsoft.com/office/drawing/2010/main">
                <a:solidFill>
                  <a:srgbClr val="FFFFFF"/>
                </a:solidFill>
              </a14:hiddenFill>
            </a:ext>
          </a:extLst>
        </p:spPr>
      </p:pic>
      <p:sp>
        <p:nvSpPr>
          <p:cNvPr id="5" name="Shape 1265"/>
          <p:cNvSpPr/>
          <p:nvPr/>
        </p:nvSpPr>
        <p:spPr>
          <a:xfrm flipV="1">
            <a:off x="12192230" y="3270944"/>
            <a:ext cx="1" cy="10445056"/>
          </a:xfrm>
          <a:prstGeom prst="line">
            <a:avLst/>
          </a:prstGeom>
          <a:ln w="25400">
            <a:solidFill>
              <a:srgbClr val="E24329"/>
            </a:solidFill>
            <a:miter lim="400000"/>
          </a:ln>
        </p:spPr>
        <p:txBody>
          <a:bodyPr lIns="50800" tIns="50800" rIns="50800" bIns="50800" anchor="ctr"/>
          <a:lstStyle/>
          <a:p>
            <a:pPr marL="0" marR="0" lvl="0" indent="0" algn="l" defTabSz="457200" rtl="0" eaLnBrk="1" fontAlgn="auto" latinLnBrk="0" hangingPunct="0">
              <a:lnSpc>
                <a:spcPct val="100000"/>
              </a:lnSpc>
              <a:spcBef>
                <a:spcPts val="0"/>
              </a:spcBef>
              <a:spcAft>
                <a:spcPts val="0"/>
              </a:spcAft>
              <a:buClrTx/>
              <a:buSzTx/>
              <a:buFontTx/>
              <a:buNone/>
              <a:tabLst/>
              <a:defRPr sz="1200">
                <a:solidFill>
                  <a:srgbClr val="000000"/>
                </a:solidFill>
                <a:latin typeface="Helvetica"/>
                <a:ea typeface="Helvetica"/>
                <a:cs typeface="Helvetica"/>
                <a:sym typeface="Helvetica"/>
              </a:defRPr>
            </a:pPr>
            <a:endParaRPr kumimoji="0" sz="1200"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16" name="Picture Placeholder 15" descr="A white number in a circle&#10;&#10;Description automatically generated with low confidence">
            <a:extLst>
              <a:ext uri="{FF2B5EF4-FFF2-40B4-BE49-F238E27FC236}">
                <a16:creationId xmlns:a16="http://schemas.microsoft.com/office/drawing/2014/main" id="{E8941355-6866-EC8F-3BCB-6442669B3CF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pic>
        <p:nvPicPr>
          <p:cNvPr id="18" name="Picture Placeholder 17" descr="A white number in a circle&#10;&#10;Description automatically generated with low confidence">
            <a:extLst>
              <a:ext uri="{FF2B5EF4-FFF2-40B4-BE49-F238E27FC236}">
                <a16:creationId xmlns:a16="http://schemas.microsoft.com/office/drawing/2014/main" id="{4806B3E9-3B5B-BA52-8CD7-3E70D973C3D8}"/>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20" name="Picture Placeholder 19" descr="A white number on a orange circle&#10;&#10;Description automatically generated with low confidence">
            <a:extLst>
              <a:ext uri="{FF2B5EF4-FFF2-40B4-BE49-F238E27FC236}">
                <a16:creationId xmlns:a16="http://schemas.microsoft.com/office/drawing/2014/main" id="{9F5530BF-86BA-6973-C929-EE09B3C9168D}"/>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a:stretch>
            <a:fillRect/>
          </a:stretch>
        </p:blipFill>
        <p:spPr/>
      </p:pic>
      <p:sp>
        <p:nvSpPr>
          <p:cNvPr id="6" name="Shape 1269"/>
          <p:cNvSpPr txBox="1">
            <a:spLocks/>
          </p:cNvSpPr>
          <p:nvPr/>
        </p:nvSpPr>
        <p:spPr>
          <a:xfrm>
            <a:off x="1594678" y="1226991"/>
            <a:ext cx="7468990" cy="2095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rmAutofit/>
          </a:bodyPr>
          <a:lstStyle>
            <a:lvl1pPr marL="0" marR="0" indent="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1pPr>
            <a:lvl2pPr marL="0" marR="0" indent="228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2pPr>
            <a:lvl3pPr marL="0" marR="0" indent="457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3pPr>
            <a:lvl4pPr marL="0" marR="0" indent="685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4pPr>
            <a:lvl5pPr marL="0" marR="0" indent="9144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5pPr>
            <a:lvl6pPr marL="0" marR="0" indent="11430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6pPr>
            <a:lvl7pPr marL="0" marR="0" indent="13716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7pPr>
            <a:lvl8pPr marL="0" marR="0" indent="16002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8pPr>
            <a:lvl9pPr marL="0" marR="0" indent="1828800" algn="l" defTabSz="825500" rtl="0" latinLnBrk="0">
              <a:lnSpc>
                <a:spcPct val="80000"/>
              </a:lnSpc>
              <a:spcBef>
                <a:spcPts val="0"/>
              </a:spcBef>
              <a:spcAft>
                <a:spcPts val="0"/>
              </a:spcAft>
              <a:buClrTx/>
              <a:buSzTx/>
              <a:buFontTx/>
              <a:buNone/>
              <a:tabLst/>
              <a:defRPr sz="11200" b="0" i="0" u="none" strike="noStrike" cap="none" spc="560" baseline="0">
                <a:ln>
                  <a:noFill/>
                </a:ln>
                <a:solidFill>
                  <a:srgbClr val="212121"/>
                </a:solidFill>
                <a:uFillTx/>
                <a:latin typeface="+mj-lt"/>
                <a:ea typeface="+mj-ea"/>
                <a:cs typeface="+mj-cs"/>
                <a:sym typeface="Montserrat Semi Bold"/>
              </a:defRPr>
            </a:lvl9pPr>
          </a:lstStyle>
          <a:p>
            <a:pPr marL="0" marR="0" lvl="0" indent="0" algn="l" defTabSz="825500" rtl="0" eaLnBrk="1" fontAlgn="auto" latinLnBrk="0" hangingPunct="1">
              <a:lnSpc>
                <a:spcPct val="80000"/>
              </a:lnSpc>
              <a:spcBef>
                <a:spcPts val="0"/>
              </a:spcBef>
              <a:spcAft>
                <a:spcPts val="0"/>
              </a:spcAft>
              <a:buClrTx/>
              <a:buSzTx/>
              <a:buFontTx/>
              <a:buNone/>
              <a:tabLst/>
              <a:defRPr/>
            </a:pPr>
            <a:r>
              <a:rPr kumimoji="0" lang="de-DE" sz="7200" b="0" i="0" u="none" strike="noStrike" kern="0" cap="none" spc="560" normalizeH="0" baseline="0" noProof="0" dirty="0">
                <a:ln>
                  <a:noFill/>
                </a:ln>
                <a:solidFill>
                  <a:srgbClr val="FFFFFF"/>
                </a:solidFill>
                <a:effectLst/>
                <a:uLnTx/>
                <a:uFillTx/>
                <a:latin typeface="Montserrat Semi Bold"/>
                <a:sym typeface="Montserrat Semi Bold"/>
              </a:rPr>
              <a:t>Why a Version Control ? </a:t>
            </a:r>
          </a:p>
        </p:txBody>
      </p:sp>
      <p:sp>
        <p:nvSpPr>
          <p:cNvPr id="7" name="Shape 1270"/>
          <p:cNvSpPr/>
          <p:nvPr/>
        </p:nvSpPr>
        <p:spPr>
          <a:xfrm>
            <a:off x="13846770" y="3168848"/>
            <a:ext cx="6528993" cy="1386244"/>
          </a:xfrm>
          <a:prstGeom prst="rect">
            <a:avLst/>
          </a:prstGeom>
          <a:ln w="12700">
            <a:miter lim="400000"/>
          </a:ln>
          <a:extLst>
            <a:ext uri="{C572A759-6A51-4108-AA02-DFA0A04FC94B}">
              <ma14:wrappingTextBoxFlag xmlns="" xmlns:ma14="http://schemas.microsoft.com/office/mac/drawingml/2011/main" val="1"/>
            </a:ext>
          </a:extLst>
        </p:spPr>
        <p:txBody>
          <a:bodyPr lIns="48766" tIns="48766" rIns="48766" bIns="48766"/>
          <a:lstStyle>
            <a:lvl1pPr algn="just">
              <a:spcBef>
                <a:spcPts val="5900"/>
              </a:spcBef>
              <a:defRPr>
                <a:solidFill>
                  <a:srgbClr val="5E5E5E"/>
                </a:solidFill>
                <a:latin typeface="Montserrat Light"/>
                <a:ea typeface="Montserrat Light"/>
                <a:cs typeface="Montserrat Light"/>
                <a:sym typeface="Montserrat Light"/>
              </a:defRPr>
            </a:lvl1pPr>
          </a:lstStyle>
          <a:p>
            <a:pPr marL="0" marR="0" lvl="0" indent="0" algn="just" defTabSz="825500" rtl="0" eaLnBrk="1" fontAlgn="auto" latinLnBrk="0" hangingPunct="0">
              <a:lnSpc>
                <a:spcPct val="120000"/>
              </a:lnSpc>
              <a:spcBef>
                <a:spcPts val="5900"/>
              </a:spcBef>
              <a:spcAft>
                <a:spcPts val="0"/>
              </a:spcAft>
              <a:buClrTx/>
              <a:buSzTx/>
              <a:buFontTx/>
              <a:buNone/>
              <a:tabLst/>
              <a:defRPr/>
            </a:pPr>
            <a:r>
              <a:rPr kumimoji="0" lang="en-US" sz="2800" b="0" i="0" u="none" strike="noStrike" kern="0" cap="none" spc="0" normalizeH="0" baseline="0" noProof="0" dirty="0">
                <a:ln>
                  <a:noFill/>
                </a:ln>
                <a:solidFill>
                  <a:srgbClr val="DCDEE0">
                    <a:lumMod val="10000"/>
                  </a:srgbClr>
                </a:solidFill>
                <a:effectLst/>
                <a:uLnTx/>
                <a:uFillTx/>
                <a:latin typeface="Söhne"/>
                <a:sym typeface="Montserrat Light"/>
              </a:rPr>
              <a:t>When an issue occurs in an environment , teams need to be able to reproduce that environment within a specific timeframe to restore the service.</a:t>
            </a:r>
            <a:endParaRPr kumimoji="0" sz="2800" b="0" i="0" u="none" strike="noStrike" kern="0" cap="none" spc="0" normalizeH="0" baseline="0" noProof="0" dirty="0">
              <a:ln>
                <a:noFill/>
              </a:ln>
              <a:solidFill>
                <a:srgbClr val="DCDEE0">
                  <a:lumMod val="10000"/>
                </a:srgbClr>
              </a:solidFill>
              <a:effectLst/>
              <a:uLnTx/>
              <a:uFillTx/>
              <a:latin typeface="Montserrat Light"/>
              <a:sym typeface="Montserrat Light"/>
            </a:endParaRPr>
          </a:p>
        </p:txBody>
      </p:sp>
      <p:sp>
        <p:nvSpPr>
          <p:cNvPr id="8" name="Shape 1271"/>
          <p:cNvSpPr/>
          <p:nvPr/>
        </p:nvSpPr>
        <p:spPr>
          <a:xfrm>
            <a:off x="13838496" y="2152847"/>
            <a:ext cx="6528993" cy="762001"/>
          </a:xfrm>
          <a:prstGeom prst="rect">
            <a:avLst/>
          </a:prstGeom>
          <a:ln w="12700">
            <a:miter lim="400000"/>
          </a:ln>
          <a:extLst>
            <a:ext uri="{C572A759-6A51-4108-AA02-DFA0A04FC94B}">
              <ma14:wrappingTextBoxFlag xmlns="" xmlns:ma14="http://schemas.microsoft.com/office/mac/drawingml/2011/main" val="1"/>
            </a:ext>
          </a:extLst>
        </p:spPr>
        <p:txBody>
          <a:bodyPr lIns="48766" tIns="48766" rIns="48766" bIns="48766"/>
          <a:lstStyle>
            <a:lvl1pPr>
              <a:spcBef>
                <a:spcPts val="5900"/>
              </a:spcBef>
              <a:defRPr spc="150">
                <a:solidFill>
                  <a:srgbClr val="212121"/>
                </a:solidFill>
                <a:latin typeface="Montserrat"/>
                <a:ea typeface="Montserrat"/>
                <a:cs typeface="Montserrat"/>
                <a:sym typeface="Montserrat"/>
              </a:defRPr>
            </a:lvl1pPr>
          </a:lstStyle>
          <a:p>
            <a:pPr marL="0" marR="0" lvl="0" indent="0" algn="l" defTabSz="825500" rtl="0" eaLnBrk="1" fontAlgn="auto" latinLnBrk="0" hangingPunct="0">
              <a:lnSpc>
                <a:spcPct val="120000"/>
              </a:lnSpc>
              <a:spcBef>
                <a:spcPts val="5900"/>
              </a:spcBef>
              <a:spcAft>
                <a:spcPts val="0"/>
              </a:spcAft>
              <a:buClrTx/>
              <a:buSzTx/>
              <a:buFontTx/>
              <a:buNone/>
              <a:tabLst/>
              <a:defRPr/>
            </a:pPr>
            <a:r>
              <a:rPr kumimoji="0" lang="en-US" sz="3200" b="1" i="0" u="none" strike="noStrike" kern="0" cap="none" spc="150" normalizeH="0" baseline="0" noProof="0" dirty="0">
                <a:ln>
                  <a:noFill/>
                </a:ln>
                <a:solidFill>
                  <a:srgbClr val="E24329"/>
                </a:solidFill>
                <a:effectLst/>
                <a:uLnTx/>
                <a:uFillTx/>
                <a:latin typeface="Söhne"/>
                <a:sym typeface="Montserrat"/>
              </a:rPr>
              <a:t>Disaster recovery</a:t>
            </a:r>
            <a:endParaRPr kumimoji="0" sz="3200" b="1" i="0" u="none" strike="noStrike" kern="0" cap="none" spc="150" normalizeH="0" baseline="0" noProof="0" dirty="0">
              <a:ln>
                <a:noFill/>
              </a:ln>
              <a:solidFill>
                <a:srgbClr val="E24329"/>
              </a:solidFill>
              <a:effectLst/>
              <a:uLnTx/>
              <a:uFillTx/>
              <a:latin typeface="Montserrat"/>
              <a:sym typeface="Montserrat"/>
            </a:endParaRPr>
          </a:p>
        </p:txBody>
      </p:sp>
      <p:sp>
        <p:nvSpPr>
          <p:cNvPr id="9" name="Shape 1272"/>
          <p:cNvSpPr/>
          <p:nvPr/>
        </p:nvSpPr>
        <p:spPr>
          <a:xfrm>
            <a:off x="13838496" y="7099300"/>
            <a:ext cx="6528994" cy="1152852"/>
          </a:xfrm>
          <a:prstGeom prst="rect">
            <a:avLst/>
          </a:prstGeom>
          <a:ln w="12700">
            <a:miter lim="400000"/>
          </a:ln>
          <a:extLst>
            <a:ext uri="{C572A759-6A51-4108-AA02-DFA0A04FC94B}">
              <ma14:wrappingTextBoxFlag xmlns="" xmlns:ma14="http://schemas.microsoft.com/office/mac/drawingml/2011/main" val="1"/>
            </a:ext>
          </a:extLst>
        </p:spPr>
        <p:txBody>
          <a:bodyPr lIns="48766" tIns="48766" rIns="48766" bIns="48766"/>
          <a:lstStyle>
            <a:lvl1pPr algn="just">
              <a:spcBef>
                <a:spcPts val="5900"/>
              </a:spcBef>
              <a:defRPr>
                <a:solidFill>
                  <a:srgbClr val="5E5E5E"/>
                </a:solidFill>
                <a:latin typeface="Montserrat Light"/>
                <a:ea typeface="Montserrat Light"/>
                <a:cs typeface="Montserrat Light"/>
                <a:sym typeface="Montserrat Light"/>
              </a:defRPr>
            </a:lvl1pPr>
          </a:lstStyle>
          <a:p>
            <a:pPr marL="0" marR="0" lvl="0" indent="0" algn="just" defTabSz="825500" rtl="0" eaLnBrk="1" fontAlgn="auto" latinLnBrk="0" hangingPunct="0">
              <a:lnSpc>
                <a:spcPct val="120000"/>
              </a:lnSpc>
              <a:spcBef>
                <a:spcPts val="5900"/>
              </a:spcBef>
              <a:spcAft>
                <a:spcPts val="0"/>
              </a:spcAft>
              <a:buClrTx/>
              <a:buSzTx/>
              <a:buFontTx/>
              <a:buNone/>
              <a:tabLst/>
              <a:defRPr/>
            </a:pPr>
            <a:r>
              <a:rPr kumimoji="0" lang="en-US" sz="2800" b="0" i="0" u="none" strike="noStrike" kern="0" cap="none" spc="0" normalizeH="0" baseline="0" noProof="0" dirty="0">
                <a:ln>
                  <a:noFill/>
                </a:ln>
                <a:solidFill>
                  <a:srgbClr val="DCDEE0">
                    <a:lumMod val="10000"/>
                  </a:srgbClr>
                </a:solidFill>
                <a:effectLst/>
                <a:uLnTx/>
                <a:uFillTx/>
                <a:latin typeface="Söhne"/>
                <a:sym typeface="Montserrat Light"/>
              </a:rPr>
              <a:t>To demonstrate the integrity of the delivery process, teams should be able to provide the history of each deployment, including the versions of the elements involved.</a:t>
            </a:r>
            <a:endParaRPr kumimoji="0" sz="2800" b="0" i="0" u="none" strike="noStrike" kern="0" cap="none" spc="0" normalizeH="0" baseline="0" noProof="0" dirty="0">
              <a:ln>
                <a:noFill/>
              </a:ln>
              <a:solidFill>
                <a:srgbClr val="DCDEE0">
                  <a:lumMod val="10000"/>
                </a:srgbClr>
              </a:solidFill>
              <a:effectLst/>
              <a:uLnTx/>
              <a:uFillTx/>
              <a:latin typeface="Montserrat Light"/>
              <a:sym typeface="Montserrat Light"/>
            </a:endParaRPr>
          </a:p>
        </p:txBody>
      </p:sp>
      <p:sp>
        <p:nvSpPr>
          <p:cNvPr id="10" name="Shape 1273"/>
          <p:cNvSpPr/>
          <p:nvPr/>
        </p:nvSpPr>
        <p:spPr>
          <a:xfrm>
            <a:off x="13838496" y="6337300"/>
            <a:ext cx="6528994" cy="762000"/>
          </a:xfrm>
          <a:prstGeom prst="rect">
            <a:avLst/>
          </a:prstGeom>
          <a:ln w="12700">
            <a:miter lim="400000"/>
          </a:ln>
          <a:extLst>
            <a:ext uri="{C572A759-6A51-4108-AA02-DFA0A04FC94B}">
              <ma14:wrappingTextBoxFlag xmlns="" xmlns:ma14="http://schemas.microsoft.com/office/mac/drawingml/2011/main" val="1"/>
            </a:ext>
          </a:extLst>
        </p:spPr>
        <p:txBody>
          <a:bodyPr lIns="48766" tIns="48766" rIns="48766" bIns="48766"/>
          <a:lstStyle>
            <a:lvl1pPr>
              <a:spcBef>
                <a:spcPts val="5900"/>
              </a:spcBef>
              <a:defRPr spc="150">
                <a:solidFill>
                  <a:srgbClr val="212121"/>
                </a:solidFill>
                <a:latin typeface="Montserrat"/>
                <a:ea typeface="Montserrat"/>
                <a:cs typeface="Montserrat"/>
                <a:sym typeface="Montserrat"/>
              </a:defRPr>
            </a:lvl1pPr>
          </a:lstStyle>
          <a:p>
            <a:pPr marL="0" marR="0" lvl="0" indent="0" algn="l" defTabSz="825500" rtl="0" eaLnBrk="1" fontAlgn="auto" latinLnBrk="0" hangingPunct="0">
              <a:lnSpc>
                <a:spcPct val="120000"/>
              </a:lnSpc>
              <a:spcBef>
                <a:spcPts val="5900"/>
              </a:spcBef>
              <a:spcAft>
                <a:spcPts val="0"/>
              </a:spcAft>
              <a:buClrTx/>
              <a:buSzTx/>
              <a:buFontTx/>
              <a:buNone/>
              <a:tabLst/>
              <a:defRPr/>
            </a:pPr>
            <a:r>
              <a:rPr kumimoji="0" lang="en-US" sz="3200" b="1" i="0" u="none" strike="noStrike" kern="0" cap="none" spc="150" normalizeH="0" baseline="0" noProof="0" dirty="0">
                <a:ln>
                  <a:noFill/>
                </a:ln>
                <a:solidFill>
                  <a:srgbClr val="E24329"/>
                </a:solidFill>
                <a:effectLst/>
                <a:uLnTx/>
                <a:uFillTx/>
                <a:latin typeface="Söhne"/>
                <a:sym typeface="Montserrat"/>
              </a:rPr>
              <a:t>Auditability</a:t>
            </a:r>
            <a:endParaRPr kumimoji="0" sz="3200" b="1" i="0" u="none" strike="noStrike" kern="0" cap="none" spc="150" normalizeH="0" baseline="0" noProof="0" dirty="0">
              <a:ln>
                <a:noFill/>
              </a:ln>
              <a:solidFill>
                <a:srgbClr val="E24329"/>
              </a:solidFill>
              <a:effectLst/>
              <a:uLnTx/>
              <a:uFillTx/>
              <a:latin typeface="Montserrat"/>
              <a:sym typeface="Montserrat"/>
            </a:endParaRPr>
          </a:p>
        </p:txBody>
      </p:sp>
      <p:sp>
        <p:nvSpPr>
          <p:cNvPr id="11" name="Shape 1274"/>
          <p:cNvSpPr/>
          <p:nvPr/>
        </p:nvSpPr>
        <p:spPr>
          <a:xfrm>
            <a:off x="13846770" y="10796360"/>
            <a:ext cx="6528993" cy="1152852"/>
          </a:xfrm>
          <a:prstGeom prst="rect">
            <a:avLst/>
          </a:prstGeom>
          <a:ln w="12700">
            <a:miter lim="400000"/>
          </a:ln>
          <a:extLst>
            <a:ext uri="{C572A759-6A51-4108-AA02-DFA0A04FC94B}">
              <ma14:wrappingTextBoxFlag xmlns="" xmlns:ma14="http://schemas.microsoft.com/office/mac/drawingml/2011/main" val="1"/>
            </a:ext>
          </a:extLst>
        </p:spPr>
        <p:txBody>
          <a:bodyPr lIns="48766" tIns="48766" rIns="48766" bIns="48766"/>
          <a:lstStyle>
            <a:lvl1pPr algn="just">
              <a:spcBef>
                <a:spcPts val="5900"/>
              </a:spcBef>
              <a:defRPr>
                <a:solidFill>
                  <a:srgbClr val="5E5E5E"/>
                </a:solidFill>
                <a:latin typeface="Montserrat Light"/>
                <a:ea typeface="Montserrat Light"/>
                <a:cs typeface="Montserrat Light"/>
                <a:sym typeface="Montserrat Light"/>
              </a:defRPr>
            </a:lvl1pPr>
          </a:lstStyle>
          <a:p>
            <a:pPr marL="0" marR="0" lvl="0" indent="0" algn="just" defTabSz="825500" rtl="0" eaLnBrk="1" fontAlgn="auto" latinLnBrk="0" hangingPunct="0">
              <a:lnSpc>
                <a:spcPct val="120000"/>
              </a:lnSpc>
              <a:spcBef>
                <a:spcPts val="5900"/>
              </a:spcBef>
              <a:spcAft>
                <a:spcPts val="0"/>
              </a:spcAft>
              <a:buClrTx/>
              <a:buSzTx/>
              <a:buFontTx/>
              <a:buNone/>
              <a:tabLst/>
              <a:defRPr/>
            </a:pPr>
            <a:r>
              <a:rPr kumimoji="0" lang="en-US" sz="2800" b="0" i="0" u="none" strike="noStrike" kern="0" cap="none" spc="0" normalizeH="0" baseline="0" noProof="0" dirty="0">
                <a:ln>
                  <a:noFill/>
                </a:ln>
                <a:solidFill>
                  <a:srgbClr val="DCDEE0">
                    <a:lumMod val="10000"/>
                  </a:srgbClr>
                </a:solidFill>
                <a:effectLst/>
                <a:uLnTx/>
                <a:uFillTx/>
                <a:latin typeface="Söhne"/>
                <a:sym typeface="Montserrat Light"/>
              </a:rPr>
              <a:t>When teams can automatically prepare these environments from version control, they can receive faster feedback on the impact of their changes, leading to improved software quality.</a:t>
            </a:r>
            <a:endParaRPr kumimoji="0" sz="2800" b="0" i="0" u="none" strike="noStrike" kern="0" cap="none" spc="0" normalizeH="0" baseline="0" noProof="0" dirty="0">
              <a:ln>
                <a:noFill/>
              </a:ln>
              <a:solidFill>
                <a:srgbClr val="DCDEE0">
                  <a:lumMod val="10000"/>
                </a:srgbClr>
              </a:solidFill>
              <a:effectLst/>
              <a:uLnTx/>
              <a:uFillTx/>
              <a:latin typeface="Montserrat Light"/>
              <a:sym typeface="Montserrat Light"/>
            </a:endParaRPr>
          </a:p>
        </p:txBody>
      </p:sp>
      <p:sp>
        <p:nvSpPr>
          <p:cNvPr id="12" name="Shape 1275"/>
          <p:cNvSpPr/>
          <p:nvPr/>
        </p:nvSpPr>
        <p:spPr>
          <a:xfrm>
            <a:off x="13846770" y="10034360"/>
            <a:ext cx="6528993" cy="762001"/>
          </a:xfrm>
          <a:prstGeom prst="rect">
            <a:avLst/>
          </a:prstGeom>
          <a:ln w="12700">
            <a:miter lim="400000"/>
          </a:ln>
          <a:extLst>
            <a:ext uri="{C572A759-6A51-4108-AA02-DFA0A04FC94B}">
              <ma14:wrappingTextBoxFlag xmlns="" xmlns:ma14="http://schemas.microsoft.com/office/mac/drawingml/2011/main" val="1"/>
            </a:ext>
          </a:extLst>
        </p:spPr>
        <p:txBody>
          <a:bodyPr lIns="48766" tIns="48766" rIns="48766" bIns="48766"/>
          <a:lstStyle>
            <a:lvl1pPr>
              <a:spcBef>
                <a:spcPts val="5900"/>
              </a:spcBef>
              <a:defRPr spc="150">
                <a:solidFill>
                  <a:srgbClr val="212121"/>
                </a:solidFill>
                <a:latin typeface="Montserrat"/>
                <a:ea typeface="Montserrat"/>
                <a:cs typeface="Montserrat"/>
                <a:sym typeface="Montserrat"/>
              </a:defRPr>
            </a:lvl1pPr>
          </a:lstStyle>
          <a:p>
            <a:pPr marL="0" marR="0" lvl="0" indent="0" algn="l" defTabSz="825500" rtl="0" eaLnBrk="1" fontAlgn="auto" latinLnBrk="0" hangingPunct="0">
              <a:lnSpc>
                <a:spcPct val="120000"/>
              </a:lnSpc>
              <a:spcBef>
                <a:spcPts val="5900"/>
              </a:spcBef>
              <a:spcAft>
                <a:spcPts val="0"/>
              </a:spcAft>
              <a:buClrTx/>
              <a:buSzTx/>
              <a:buFontTx/>
              <a:buNone/>
              <a:tabLst/>
              <a:defRPr/>
            </a:pPr>
            <a:r>
              <a:rPr kumimoji="0" lang="en-US" sz="3200" b="1" i="0" u="none" strike="noStrike" kern="0" cap="none" spc="150" normalizeH="0" baseline="0" noProof="0" dirty="0">
                <a:ln>
                  <a:noFill/>
                </a:ln>
                <a:solidFill>
                  <a:srgbClr val="E24329"/>
                </a:solidFill>
                <a:effectLst/>
                <a:uLnTx/>
                <a:uFillTx/>
                <a:latin typeface="Söhne"/>
                <a:sym typeface="Montserrat"/>
              </a:rPr>
              <a:t>Higher quality</a:t>
            </a:r>
            <a:endParaRPr kumimoji="0" sz="3200" b="1" i="0" u="none" strike="noStrike" kern="0" cap="none" spc="150" normalizeH="0" baseline="0" noProof="0" dirty="0">
              <a:ln>
                <a:noFill/>
              </a:ln>
              <a:solidFill>
                <a:srgbClr val="E24329"/>
              </a:solidFill>
              <a:effectLst/>
              <a:uLnTx/>
              <a:uFillTx/>
              <a:latin typeface="Montserrat"/>
              <a:sym typeface="Montserrat"/>
            </a:endParaRPr>
          </a:p>
        </p:txBody>
      </p:sp>
    </p:spTree>
    <p:extLst>
      <p:ext uri="{BB962C8B-B14F-4D97-AF65-F5344CB8AC3E}">
        <p14:creationId xmlns:p14="http://schemas.microsoft.com/office/powerpoint/2010/main" val="238624676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939393"/>
      </a:dk1>
      <a:lt1>
        <a:srgbClr val="009193"/>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 Semi Bold"/>
        <a:ea typeface="Montserrat Semi Bold"/>
        <a:cs typeface="Montserrat Semi Bold"/>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agio-flat-blue">
      <a:dk1>
        <a:srgbClr val="000000"/>
      </a:dk1>
      <a:lt1>
        <a:srgbClr val="FFFFFF"/>
      </a:lt1>
      <a:dk2>
        <a:srgbClr val="44546A"/>
      </a:dk2>
      <a:lt2>
        <a:srgbClr val="E7E6E6"/>
      </a:lt2>
      <a:accent1>
        <a:srgbClr val="01C6FC"/>
      </a:accent1>
      <a:accent2>
        <a:srgbClr val="0DA9E2"/>
      </a:accent2>
      <a:accent3>
        <a:srgbClr val="A5A5A5"/>
      </a:accent3>
      <a:accent4>
        <a:srgbClr val="7E7F7E"/>
      </a:accent4>
      <a:accent5>
        <a:srgbClr val="4472C4"/>
      </a:accent5>
      <a:accent6>
        <a:srgbClr val="585958"/>
      </a:accent6>
      <a:hlink>
        <a:srgbClr val="D8D9D8"/>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a:themeElements>
    <a:clrScheme name="White">
      <a:dk1>
        <a:srgbClr val="939393"/>
      </a:dk1>
      <a:lt1>
        <a:srgbClr val="009193"/>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 Semi Bold"/>
        <a:ea typeface="Montserrat Semi Bold"/>
        <a:cs typeface="Montserrat Semi Bold"/>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 Semi Bold"/>
        <a:ea typeface="Montserrat Semi Bold"/>
        <a:cs typeface="Montserrat Semi Bold"/>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20000"/>
          </a:lnSpc>
          <a:spcBef>
            <a:spcPts val="0"/>
          </a:spcBef>
          <a:spcAft>
            <a:spcPts val="0"/>
          </a:spcAft>
          <a:buClrTx/>
          <a:buSzTx/>
          <a:buFontTx/>
          <a:buNone/>
          <a:tabLst/>
          <a:defRPr kumimoji="0" sz="3000" b="0" i="0" u="none" strike="noStrike" cap="none" spc="0" normalizeH="0" baseline="0">
            <a:ln>
              <a:noFill/>
            </a:ln>
            <a:solidFill>
              <a:srgbClr val="009193"/>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7711</TotalTime>
  <Words>2699</Words>
  <Application>Microsoft Office PowerPoint</Application>
  <PresentationFormat>Custom</PresentationFormat>
  <Paragraphs>329</Paragraphs>
  <Slides>66</Slides>
  <Notes>0</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66</vt:i4>
      </vt:variant>
    </vt:vector>
  </HeadingPairs>
  <TitlesOfParts>
    <vt:vector size="87" baseType="lpstr">
      <vt:lpstr>-apple-system</vt:lpstr>
      <vt:lpstr>Arial</vt:lpstr>
      <vt:lpstr>Calibri</vt:lpstr>
      <vt:lpstr>Calibri Light</vt:lpstr>
      <vt:lpstr>Helvetica</vt:lpstr>
      <vt:lpstr>Helvetica Light</vt:lpstr>
      <vt:lpstr>Inter</vt:lpstr>
      <vt:lpstr>Lato</vt:lpstr>
      <vt:lpstr>Lato Black</vt:lpstr>
      <vt:lpstr>Lucida Grande</vt:lpstr>
      <vt:lpstr>Montserrat</vt:lpstr>
      <vt:lpstr>Montserrat Light</vt:lpstr>
      <vt:lpstr>Montserrat Semi Bold</vt:lpstr>
      <vt:lpstr>Nunito</vt:lpstr>
      <vt:lpstr>Roboto Light</vt:lpstr>
      <vt:lpstr>Segoe UI Historic</vt:lpstr>
      <vt:lpstr>Söhne</vt:lpstr>
      <vt:lpstr>Titillium</vt:lpstr>
      <vt:lpstr>White</vt:lpstr>
      <vt:lpstr>Office Theme</vt:lpstr>
      <vt:lpstr>1_White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Bensalem Ghada 1 ( ISSATSO )</cp:lastModifiedBy>
  <cp:revision>107</cp:revision>
  <dcterms:modified xsi:type="dcterms:W3CDTF">2023-06-22T12:07:45Z</dcterms:modified>
</cp:coreProperties>
</file>